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0"/>
  </p:notesMasterIdLst>
  <p:sldIdLst>
    <p:sldId id="256" r:id="rId2"/>
    <p:sldId id="258" r:id="rId3"/>
    <p:sldId id="259" r:id="rId4"/>
    <p:sldId id="260" r:id="rId5"/>
    <p:sldId id="261" r:id="rId6"/>
    <p:sldId id="262" r:id="rId7"/>
    <p:sldId id="291" r:id="rId8"/>
    <p:sldId id="264" r:id="rId9"/>
    <p:sldId id="265" r:id="rId10"/>
    <p:sldId id="292" r:id="rId11"/>
    <p:sldId id="293" r:id="rId12"/>
    <p:sldId id="294" r:id="rId13"/>
    <p:sldId id="295" r:id="rId14"/>
    <p:sldId id="266" r:id="rId15"/>
    <p:sldId id="267" r:id="rId16"/>
    <p:sldId id="296" r:id="rId17"/>
    <p:sldId id="268" r:id="rId18"/>
    <p:sldId id="297" r:id="rId19"/>
  </p:sldIdLst>
  <p:sldSz cx="9144000" cy="5143500" type="screen16x9"/>
  <p:notesSz cx="6858000" cy="9144000"/>
  <p:embeddedFontLst>
    <p:embeddedFont>
      <p:font typeface="Albert Sans" panose="020B0604020202020204" charset="0"/>
      <p:regular r:id="rId21"/>
      <p:bold r:id="rId22"/>
      <p:italic r:id="rId23"/>
      <p:boldItalic r:id="rId24"/>
    </p:embeddedFont>
    <p:embeddedFont>
      <p:font typeface="Raleway" panose="020B0604020202020204" charset="0"/>
      <p:regular r:id="rId25"/>
      <p:bold r:id="rId26"/>
      <p:italic r:id="rId27"/>
      <p:boldItalic r:id="rId28"/>
    </p:embeddedFont>
    <p:embeddedFont>
      <p:font typeface="Syne" panose="020B0604020202020204" charset="0"/>
      <p:regular r:id="rId29"/>
      <p:bold r:id="rId30"/>
    </p:embeddedFont>
    <p:embeddedFont>
      <p:font typeface="Syne Medium" panose="020B0604020202020204" charset="0"/>
      <p:regular r:id="rId31"/>
      <p:bold r:id="rId32"/>
    </p:embeddedFont>
    <p:embeddedFont>
      <p:font typeface="Syne SemiBold" panose="020B0604020202020204" charset="0"/>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3D3EAC-57D0-4790-85C2-E0F65049D001}">
  <a:tblStyle styleId="{993D3EAC-57D0-4790-85C2-E0F65049D00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1BB3346-F1D5-4314-AD3F-F20033E4500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68095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31885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43145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56681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95440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72b1845856_1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72b1845856_1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72b1845856_1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72b1845856_1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1992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47ab2cd00d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347ab2cd00d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34c5a6c8ff6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34c5a6c8ff6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92321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title="techstartup-osc.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10" name="Google Shape;10;p2"/>
          <p:cNvSpPr txBox="1">
            <a:spLocks noGrp="1"/>
          </p:cNvSpPr>
          <p:nvPr>
            <p:ph type="ctrTitle"/>
          </p:nvPr>
        </p:nvSpPr>
        <p:spPr>
          <a:xfrm>
            <a:off x="713225" y="539500"/>
            <a:ext cx="7717500" cy="9072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000" b="0">
                <a:latin typeface="Syne SemiBold"/>
                <a:ea typeface="Syne SemiBold"/>
                <a:cs typeface="Syne SemiBold"/>
                <a:sym typeface="Syne Semi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5389400" y="3946400"/>
            <a:ext cx="3041400" cy="657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0"/>
        <p:cNvGrpSpPr/>
        <p:nvPr/>
      </p:nvGrpSpPr>
      <p:grpSpPr>
        <a:xfrm>
          <a:off x="0" y="0"/>
          <a:ext cx="0" cy="0"/>
          <a:chOff x="0" y="0"/>
          <a:chExt cx="0" cy="0"/>
        </a:xfrm>
      </p:grpSpPr>
      <p:pic>
        <p:nvPicPr>
          <p:cNvPr id="51" name="Google Shape;51;p13" title="techstartup-osc2.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52" name="Google Shape;52;p13"/>
          <p:cNvSpPr txBox="1">
            <a:spLocks noGrp="1"/>
          </p:cNvSpPr>
          <p:nvPr>
            <p:ph type="title"/>
          </p:nvPr>
        </p:nvSpPr>
        <p:spPr>
          <a:xfrm>
            <a:off x="713225" y="539500"/>
            <a:ext cx="3686400" cy="6201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3000" b="0">
                <a:latin typeface="Syne SemiBold"/>
                <a:ea typeface="Syne SemiBold"/>
                <a:cs typeface="Syne SemiBold"/>
                <a:sym typeface="Syne SemiBold"/>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53" name="Google Shape;53;p13"/>
          <p:cNvSpPr txBox="1">
            <a:spLocks noGrp="1"/>
          </p:cNvSpPr>
          <p:nvPr>
            <p:ph type="title" idx="2" hasCustomPrompt="1"/>
          </p:nvPr>
        </p:nvSpPr>
        <p:spPr>
          <a:xfrm>
            <a:off x="4494552" y="1951075"/>
            <a:ext cx="1013400" cy="620100"/>
          </a:xfrm>
          <a:prstGeom prst="rect">
            <a:avLst/>
          </a:prstGeom>
          <a:noFill/>
        </p:spPr>
        <p:txBody>
          <a:bodyPr spcFirstLastPara="1" wrap="square" lIns="91425" tIns="91425" rIns="91425" bIns="91425" anchor="ctr" anchorCtr="0">
            <a:noAutofit/>
          </a:bodyPr>
          <a:lstStyle>
            <a:lvl1pPr lvl="0" algn="r">
              <a:spcBef>
                <a:spcPts val="0"/>
              </a:spcBef>
              <a:spcAft>
                <a:spcPts val="0"/>
              </a:spcAft>
              <a:buClr>
                <a:schemeClr val="dk2"/>
              </a:buClr>
              <a:buSzPts val="2000"/>
              <a:buFont typeface="Syne Medium"/>
              <a:buNone/>
              <a:defRPr b="0">
                <a:latin typeface="Syne Medium"/>
                <a:ea typeface="Syne Medium"/>
                <a:cs typeface="Syne Medium"/>
                <a:sym typeface="Syne Medium"/>
              </a:defRPr>
            </a:lvl1pPr>
            <a:lvl2pPr lvl="1">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2pPr>
            <a:lvl3pPr lvl="2">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3pPr>
            <a:lvl4pPr lvl="3">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4pPr>
            <a:lvl5pPr lvl="4">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5pPr>
            <a:lvl6pPr lvl="5">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6pPr>
            <a:lvl7pPr lvl="6">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7pPr>
            <a:lvl8pPr lvl="7">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8pPr>
            <a:lvl9pPr lvl="8">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9pPr>
          </a:lstStyle>
          <a:p>
            <a:r>
              <a:t>xx%</a:t>
            </a:r>
          </a:p>
        </p:txBody>
      </p:sp>
      <p:sp>
        <p:nvSpPr>
          <p:cNvPr id="54" name="Google Shape;54;p13"/>
          <p:cNvSpPr txBox="1">
            <a:spLocks noGrp="1"/>
          </p:cNvSpPr>
          <p:nvPr>
            <p:ph type="title" idx="3" hasCustomPrompt="1"/>
          </p:nvPr>
        </p:nvSpPr>
        <p:spPr>
          <a:xfrm>
            <a:off x="4494552" y="3306275"/>
            <a:ext cx="1013400" cy="620100"/>
          </a:xfrm>
          <a:prstGeom prst="rect">
            <a:avLst/>
          </a:prstGeom>
          <a:noFill/>
        </p:spPr>
        <p:txBody>
          <a:bodyPr spcFirstLastPara="1" wrap="square" lIns="91425" tIns="91425" rIns="91425" bIns="91425" anchor="ctr" anchorCtr="0">
            <a:noAutofit/>
          </a:bodyPr>
          <a:lstStyle>
            <a:lvl1pPr lvl="0" algn="r">
              <a:spcBef>
                <a:spcPts val="0"/>
              </a:spcBef>
              <a:spcAft>
                <a:spcPts val="0"/>
              </a:spcAft>
              <a:buClr>
                <a:schemeClr val="dk2"/>
              </a:buClr>
              <a:buSzPts val="2000"/>
              <a:buFont typeface="Syne Medium"/>
              <a:buNone/>
              <a:defRPr b="0">
                <a:latin typeface="Syne Medium"/>
                <a:ea typeface="Syne Medium"/>
                <a:cs typeface="Syne Medium"/>
                <a:sym typeface="Syne Medium"/>
              </a:defRPr>
            </a:lvl1pPr>
            <a:lvl2pPr lvl="1">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2pPr>
            <a:lvl3pPr lvl="2">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3pPr>
            <a:lvl4pPr lvl="3">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4pPr>
            <a:lvl5pPr lvl="4">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5pPr>
            <a:lvl6pPr lvl="5">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6pPr>
            <a:lvl7pPr lvl="6">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7pPr>
            <a:lvl8pPr lvl="7">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8pPr>
            <a:lvl9pPr lvl="8">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9pPr>
          </a:lstStyle>
          <a:p>
            <a:r>
              <a:t>xx%</a:t>
            </a:r>
          </a:p>
        </p:txBody>
      </p:sp>
      <p:sp>
        <p:nvSpPr>
          <p:cNvPr id="55" name="Google Shape;55;p13"/>
          <p:cNvSpPr txBox="1">
            <a:spLocks noGrp="1"/>
          </p:cNvSpPr>
          <p:nvPr>
            <p:ph type="title" idx="4" hasCustomPrompt="1"/>
          </p:nvPr>
        </p:nvSpPr>
        <p:spPr>
          <a:xfrm>
            <a:off x="4494552" y="2628675"/>
            <a:ext cx="1013400" cy="620100"/>
          </a:xfrm>
          <a:prstGeom prst="rect">
            <a:avLst/>
          </a:prstGeom>
          <a:noFill/>
        </p:spPr>
        <p:txBody>
          <a:bodyPr spcFirstLastPara="1" wrap="square" lIns="91425" tIns="91425" rIns="91425" bIns="91425" anchor="ctr" anchorCtr="0">
            <a:noAutofit/>
          </a:bodyPr>
          <a:lstStyle>
            <a:lvl1pPr lvl="0" algn="r">
              <a:spcBef>
                <a:spcPts val="0"/>
              </a:spcBef>
              <a:spcAft>
                <a:spcPts val="0"/>
              </a:spcAft>
              <a:buClr>
                <a:schemeClr val="dk2"/>
              </a:buClr>
              <a:buSzPts val="2000"/>
              <a:buFont typeface="Syne Medium"/>
              <a:buNone/>
              <a:defRPr b="0">
                <a:latin typeface="Syne Medium"/>
                <a:ea typeface="Syne Medium"/>
                <a:cs typeface="Syne Medium"/>
                <a:sym typeface="Syne Medium"/>
              </a:defRPr>
            </a:lvl1pPr>
            <a:lvl2pPr lvl="1">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2pPr>
            <a:lvl3pPr lvl="2">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3pPr>
            <a:lvl4pPr lvl="3">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4pPr>
            <a:lvl5pPr lvl="4">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5pPr>
            <a:lvl6pPr lvl="5">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6pPr>
            <a:lvl7pPr lvl="6">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7pPr>
            <a:lvl8pPr lvl="7">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8pPr>
            <a:lvl9pPr lvl="8">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9pPr>
          </a:lstStyle>
          <a:p>
            <a:r>
              <a:t>xx%</a:t>
            </a:r>
          </a:p>
        </p:txBody>
      </p:sp>
      <p:sp>
        <p:nvSpPr>
          <p:cNvPr id="56" name="Google Shape;56;p13"/>
          <p:cNvSpPr txBox="1">
            <a:spLocks noGrp="1"/>
          </p:cNvSpPr>
          <p:nvPr>
            <p:ph type="title" idx="5" hasCustomPrompt="1"/>
          </p:nvPr>
        </p:nvSpPr>
        <p:spPr>
          <a:xfrm>
            <a:off x="4494552" y="3983875"/>
            <a:ext cx="1013400" cy="620100"/>
          </a:xfrm>
          <a:prstGeom prst="rect">
            <a:avLst/>
          </a:prstGeom>
          <a:noFill/>
        </p:spPr>
        <p:txBody>
          <a:bodyPr spcFirstLastPara="1" wrap="square" lIns="91425" tIns="91425" rIns="91425" bIns="91425" anchor="ctr" anchorCtr="0">
            <a:noAutofit/>
          </a:bodyPr>
          <a:lstStyle>
            <a:lvl1pPr lvl="0" algn="r">
              <a:spcBef>
                <a:spcPts val="0"/>
              </a:spcBef>
              <a:spcAft>
                <a:spcPts val="0"/>
              </a:spcAft>
              <a:buClr>
                <a:schemeClr val="dk2"/>
              </a:buClr>
              <a:buSzPts val="2000"/>
              <a:buFont typeface="Syne Medium"/>
              <a:buNone/>
              <a:defRPr b="0">
                <a:latin typeface="Syne Medium"/>
                <a:ea typeface="Syne Medium"/>
                <a:cs typeface="Syne Medium"/>
                <a:sym typeface="Syne Medium"/>
              </a:defRPr>
            </a:lvl1pPr>
            <a:lvl2pPr lvl="1">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2pPr>
            <a:lvl3pPr lvl="2">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3pPr>
            <a:lvl4pPr lvl="3">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4pPr>
            <a:lvl5pPr lvl="4">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5pPr>
            <a:lvl6pPr lvl="5">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6pPr>
            <a:lvl7pPr lvl="6">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7pPr>
            <a:lvl8pPr lvl="7">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8pPr>
            <a:lvl9pPr lvl="8">
              <a:spcBef>
                <a:spcPts val="0"/>
              </a:spcBef>
              <a:spcAft>
                <a:spcPts val="0"/>
              </a:spcAft>
              <a:buClr>
                <a:schemeClr val="dk2"/>
              </a:buClr>
              <a:buSzPts val="2000"/>
              <a:buFont typeface="Syne Medium"/>
              <a:buNone/>
              <a:defRPr sz="2000" b="0">
                <a:solidFill>
                  <a:schemeClr val="dk2"/>
                </a:solidFill>
                <a:latin typeface="Syne Medium"/>
                <a:ea typeface="Syne Medium"/>
                <a:cs typeface="Syne Medium"/>
                <a:sym typeface="Syne Medium"/>
              </a:defRPr>
            </a:lvl9pPr>
          </a:lstStyle>
          <a:p>
            <a:r>
              <a:t>xx%</a:t>
            </a:r>
          </a:p>
        </p:txBody>
      </p:sp>
      <p:sp>
        <p:nvSpPr>
          <p:cNvPr id="57" name="Google Shape;57;p13"/>
          <p:cNvSpPr txBox="1">
            <a:spLocks noGrp="1"/>
          </p:cNvSpPr>
          <p:nvPr>
            <p:ph type="subTitle" idx="1"/>
          </p:nvPr>
        </p:nvSpPr>
        <p:spPr>
          <a:xfrm>
            <a:off x="5559775" y="1951088"/>
            <a:ext cx="2871000" cy="620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000"/>
              <a:buFont typeface="Syne Medium"/>
              <a:buNone/>
              <a:defRPr sz="2000">
                <a:solidFill>
                  <a:schemeClr val="dk1"/>
                </a:solidFill>
                <a:latin typeface="Syne Medium"/>
                <a:ea typeface="Syne Medium"/>
                <a:cs typeface="Syne Medium"/>
                <a:sym typeface="Syne Medium"/>
              </a:defRPr>
            </a:lvl1pPr>
            <a:lvl2pPr lvl="1">
              <a:lnSpc>
                <a:spcPct val="100000"/>
              </a:lnSpc>
              <a:spcBef>
                <a:spcPts val="0"/>
              </a:spcBef>
              <a:spcAft>
                <a:spcPts val="0"/>
              </a:spcAft>
              <a:buSzPts val="2000"/>
              <a:buFont typeface="Syne Medium"/>
              <a:buNone/>
              <a:defRPr sz="2000">
                <a:latin typeface="Syne Medium"/>
                <a:ea typeface="Syne Medium"/>
                <a:cs typeface="Syne Medium"/>
                <a:sym typeface="Syne Medium"/>
              </a:defRPr>
            </a:lvl2pPr>
            <a:lvl3pPr lvl="2">
              <a:lnSpc>
                <a:spcPct val="100000"/>
              </a:lnSpc>
              <a:spcBef>
                <a:spcPts val="0"/>
              </a:spcBef>
              <a:spcAft>
                <a:spcPts val="0"/>
              </a:spcAft>
              <a:buSzPts val="2000"/>
              <a:buFont typeface="Syne Medium"/>
              <a:buNone/>
              <a:defRPr sz="2000">
                <a:latin typeface="Syne Medium"/>
                <a:ea typeface="Syne Medium"/>
                <a:cs typeface="Syne Medium"/>
                <a:sym typeface="Syne Medium"/>
              </a:defRPr>
            </a:lvl3pPr>
            <a:lvl4pPr lvl="3">
              <a:lnSpc>
                <a:spcPct val="100000"/>
              </a:lnSpc>
              <a:spcBef>
                <a:spcPts val="0"/>
              </a:spcBef>
              <a:spcAft>
                <a:spcPts val="0"/>
              </a:spcAft>
              <a:buSzPts val="2000"/>
              <a:buFont typeface="Syne Medium"/>
              <a:buNone/>
              <a:defRPr sz="2000">
                <a:latin typeface="Syne Medium"/>
                <a:ea typeface="Syne Medium"/>
                <a:cs typeface="Syne Medium"/>
                <a:sym typeface="Syne Medium"/>
              </a:defRPr>
            </a:lvl4pPr>
            <a:lvl5pPr lvl="4">
              <a:lnSpc>
                <a:spcPct val="100000"/>
              </a:lnSpc>
              <a:spcBef>
                <a:spcPts val="0"/>
              </a:spcBef>
              <a:spcAft>
                <a:spcPts val="0"/>
              </a:spcAft>
              <a:buSzPts val="2000"/>
              <a:buFont typeface="Syne Medium"/>
              <a:buNone/>
              <a:defRPr sz="2000">
                <a:latin typeface="Syne Medium"/>
                <a:ea typeface="Syne Medium"/>
                <a:cs typeface="Syne Medium"/>
                <a:sym typeface="Syne Medium"/>
              </a:defRPr>
            </a:lvl5pPr>
            <a:lvl6pPr lvl="5">
              <a:lnSpc>
                <a:spcPct val="100000"/>
              </a:lnSpc>
              <a:spcBef>
                <a:spcPts val="0"/>
              </a:spcBef>
              <a:spcAft>
                <a:spcPts val="0"/>
              </a:spcAft>
              <a:buSzPts val="2000"/>
              <a:buFont typeface="Syne Medium"/>
              <a:buNone/>
              <a:defRPr sz="2000">
                <a:latin typeface="Syne Medium"/>
                <a:ea typeface="Syne Medium"/>
                <a:cs typeface="Syne Medium"/>
                <a:sym typeface="Syne Medium"/>
              </a:defRPr>
            </a:lvl6pPr>
            <a:lvl7pPr lvl="6">
              <a:lnSpc>
                <a:spcPct val="100000"/>
              </a:lnSpc>
              <a:spcBef>
                <a:spcPts val="0"/>
              </a:spcBef>
              <a:spcAft>
                <a:spcPts val="0"/>
              </a:spcAft>
              <a:buSzPts val="2000"/>
              <a:buFont typeface="Syne Medium"/>
              <a:buNone/>
              <a:defRPr sz="2000">
                <a:latin typeface="Syne Medium"/>
                <a:ea typeface="Syne Medium"/>
                <a:cs typeface="Syne Medium"/>
                <a:sym typeface="Syne Medium"/>
              </a:defRPr>
            </a:lvl7pPr>
            <a:lvl8pPr lvl="7">
              <a:lnSpc>
                <a:spcPct val="100000"/>
              </a:lnSpc>
              <a:spcBef>
                <a:spcPts val="0"/>
              </a:spcBef>
              <a:spcAft>
                <a:spcPts val="0"/>
              </a:spcAft>
              <a:buSzPts val="2000"/>
              <a:buFont typeface="Syne Medium"/>
              <a:buNone/>
              <a:defRPr sz="2000">
                <a:latin typeface="Syne Medium"/>
                <a:ea typeface="Syne Medium"/>
                <a:cs typeface="Syne Medium"/>
                <a:sym typeface="Syne Medium"/>
              </a:defRPr>
            </a:lvl8pPr>
            <a:lvl9pPr lvl="8">
              <a:lnSpc>
                <a:spcPct val="100000"/>
              </a:lnSpc>
              <a:spcBef>
                <a:spcPts val="0"/>
              </a:spcBef>
              <a:spcAft>
                <a:spcPts val="0"/>
              </a:spcAft>
              <a:buSzPts val="2000"/>
              <a:buFont typeface="Syne Medium"/>
              <a:buNone/>
              <a:defRPr sz="2000">
                <a:latin typeface="Syne Medium"/>
                <a:ea typeface="Syne Medium"/>
                <a:cs typeface="Syne Medium"/>
                <a:sym typeface="Syne Medium"/>
              </a:defRPr>
            </a:lvl9pPr>
          </a:lstStyle>
          <a:p>
            <a:endParaRPr/>
          </a:p>
        </p:txBody>
      </p:sp>
      <p:sp>
        <p:nvSpPr>
          <p:cNvPr id="58" name="Google Shape;58;p13"/>
          <p:cNvSpPr txBox="1">
            <a:spLocks noGrp="1"/>
          </p:cNvSpPr>
          <p:nvPr>
            <p:ph type="subTitle" idx="6"/>
          </p:nvPr>
        </p:nvSpPr>
        <p:spPr>
          <a:xfrm>
            <a:off x="5559775" y="2628688"/>
            <a:ext cx="2871000" cy="620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000"/>
              <a:buFont typeface="Syne Medium"/>
              <a:buNone/>
              <a:defRPr sz="2000">
                <a:solidFill>
                  <a:schemeClr val="dk1"/>
                </a:solidFill>
                <a:latin typeface="Syne Medium"/>
                <a:ea typeface="Syne Medium"/>
                <a:cs typeface="Syne Medium"/>
                <a:sym typeface="Syne Medium"/>
              </a:defRPr>
            </a:lvl1pPr>
            <a:lvl2pPr lvl="1">
              <a:lnSpc>
                <a:spcPct val="100000"/>
              </a:lnSpc>
              <a:spcBef>
                <a:spcPts val="0"/>
              </a:spcBef>
              <a:spcAft>
                <a:spcPts val="0"/>
              </a:spcAft>
              <a:buSzPts val="2000"/>
              <a:buFont typeface="Syne Medium"/>
              <a:buNone/>
              <a:defRPr sz="2000">
                <a:latin typeface="Syne Medium"/>
                <a:ea typeface="Syne Medium"/>
                <a:cs typeface="Syne Medium"/>
                <a:sym typeface="Syne Medium"/>
              </a:defRPr>
            </a:lvl2pPr>
            <a:lvl3pPr lvl="2">
              <a:lnSpc>
                <a:spcPct val="100000"/>
              </a:lnSpc>
              <a:spcBef>
                <a:spcPts val="0"/>
              </a:spcBef>
              <a:spcAft>
                <a:spcPts val="0"/>
              </a:spcAft>
              <a:buSzPts val="2000"/>
              <a:buFont typeface="Syne Medium"/>
              <a:buNone/>
              <a:defRPr sz="2000">
                <a:latin typeface="Syne Medium"/>
                <a:ea typeface="Syne Medium"/>
                <a:cs typeface="Syne Medium"/>
                <a:sym typeface="Syne Medium"/>
              </a:defRPr>
            </a:lvl3pPr>
            <a:lvl4pPr lvl="3">
              <a:lnSpc>
                <a:spcPct val="100000"/>
              </a:lnSpc>
              <a:spcBef>
                <a:spcPts val="0"/>
              </a:spcBef>
              <a:spcAft>
                <a:spcPts val="0"/>
              </a:spcAft>
              <a:buSzPts val="2000"/>
              <a:buFont typeface="Syne Medium"/>
              <a:buNone/>
              <a:defRPr sz="2000">
                <a:latin typeface="Syne Medium"/>
                <a:ea typeface="Syne Medium"/>
                <a:cs typeface="Syne Medium"/>
                <a:sym typeface="Syne Medium"/>
              </a:defRPr>
            </a:lvl4pPr>
            <a:lvl5pPr lvl="4">
              <a:lnSpc>
                <a:spcPct val="100000"/>
              </a:lnSpc>
              <a:spcBef>
                <a:spcPts val="0"/>
              </a:spcBef>
              <a:spcAft>
                <a:spcPts val="0"/>
              </a:spcAft>
              <a:buSzPts val="2000"/>
              <a:buFont typeface="Syne Medium"/>
              <a:buNone/>
              <a:defRPr sz="2000">
                <a:latin typeface="Syne Medium"/>
                <a:ea typeface="Syne Medium"/>
                <a:cs typeface="Syne Medium"/>
                <a:sym typeface="Syne Medium"/>
              </a:defRPr>
            </a:lvl5pPr>
            <a:lvl6pPr lvl="5">
              <a:lnSpc>
                <a:spcPct val="100000"/>
              </a:lnSpc>
              <a:spcBef>
                <a:spcPts val="0"/>
              </a:spcBef>
              <a:spcAft>
                <a:spcPts val="0"/>
              </a:spcAft>
              <a:buSzPts val="2000"/>
              <a:buFont typeface="Syne Medium"/>
              <a:buNone/>
              <a:defRPr sz="2000">
                <a:latin typeface="Syne Medium"/>
                <a:ea typeface="Syne Medium"/>
                <a:cs typeface="Syne Medium"/>
                <a:sym typeface="Syne Medium"/>
              </a:defRPr>
            </a:lvl6pPr>
            <a:lvl7pPr lvl="6">
              <a:lnSpc>
                <a:spcPct val="100000"/>
              </a:lnSpc>
              <a:spcBef>
                <a:spcPts val="0"/>
              </a:spcBef>
              <a:spcAft>
                <a:spcPts val="0"/>
              </a:spcAft>
              <a:buSzPts val="2000"/>
              <a:buFont typeface="Syne Medium"/>
              <a:buNone/>
              <a:defRPr sz="2000">
                <a:latin typeface="Syne Medium"/>
                <a:ea typeface="Syne Medium"/>
                <a:cs typeface="Syne Medium"/>
                <a:sym typeface="Syne Medium"/>
              </a:defRPr>
            </a:lvl7pPr>
            <a:lvl8pPr lvl="7">
              <a:lnSpc>
                <a:spcPct val="100000"/>
              </a:lnSpc>
              <a:spcBef>
                <a:spcPts val="0"/>
              </a:spcBef>
              <a:spcAft>
                <a:spcPts val="0"/>
              </a:spcAft>
              <a:buSzPts val="2000"/>
              <a:buFont typeface="Syne Medium"/>
              <a:buNone/>
              <a:defRPr sz="2000">
                <a:latin typeface="Syne Medium"/>
                <a:ea typeface="Syne Medium"/>
                <a:cs typeface="Syne Medium"/>
                <a:sym typeface="Syne Medium"/>
              </a:defRPr>
            </a:lvl8pPr>
            <a:lvl9pPr lvl="8">
              <a:lnSpc>
                <a:spcPct val="100000"/>
              </a:lnSpc>
              <a:spcBef>
                <a:spcPts val="0"/>
              </a:spcBef>
              <a:spcAft>
                <a:spcPts val="0"/>
              </a:spcAft>
              <a:buSzPts val="2000"/>
              <a:buFont typeface="Syne Medium"/>
              <a:buNone/>
              <a:defRPr sz="2000">
                <a:latin typeface="Syne Medium"/>
                <a:ea typeface="Syne Medium"/>
                <a:cs typeface="Syne Medium"/>
                <a:sym typeface="Syne Medium"/>
              </a:defRPr>
            </a:lvl9pPr>
          </a:lstStyle>
          <a:p>
            <a:endParaRPr/>
          </a:p>
        </p:txBody>
      </p:sp>
      <p:sp>
        <p:nvSpPr>
          <p:cNvPr id="59" name="Google Shape;59;p13"/>
          <p:cNvSpPr txBox="1">
            <a:spLocks noGrp="1"/>
          </p:cNvSpPr>
          <p:nvPr>
            <p:ph type="subTitle" idx="7"/>
          </p:nvPr>
        </p:nvSpPr>
        <p:spPr>
          <a:xfrm>
            <a:off x="5559775" y="3306288"/>
            <a:ext cx="2871000" cy="620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000"/>
              <a:buFont typeface="Syne Medium"/>
              <a:buNone/>
              <a:defRPr sz="2000">
                <a:solidFill>
                  <a:schemeClr val="dk1"/>
                </a:solidFill>
                <a:latin typeface="Syne Medium"/>
                <a:ea typeface="Syne Medium"/>
                <a:cs typeface="Syne Medium"/>
                <a:sym typeface="Syne Medium"/>
              </a:defRPr>
            </a:lvl1pPr>
            <a:lvl2pPr lvl="1">
              <a:lnSpc>
                <a:spcPct val="100000"/>
              </a:lnSpc>
              <a:spcBef>
                <a:spcPts val="0"/>
              </a:spcBef>
              <a:spcAft>
                <a:spcPts val="0"/>
              </a:spcAft>
              <a:buSzPts val="2000"/>
              <a:buFont typeface="Syne Medium"/>
              <a:buNone/>
              <a:defRPr sz="2000">
                <a:latin typeface="Syne Medium"/>
                <a:ea typeface="Syne Medium"/>
                <a:cs typeface="Syne Medium"/>
                <a:sym typeface="Syne Medium"/>
              </a:defRPr>
            </a:lvl2pPr>
            <a:lvl3pPr lvl="2">
              <a:lnSpc>
                <a:spcPct val="100000"/>
              </a:lnSpc>
              <a:spcBef>
                <a:spcPts val="0"/>
              </a:spcBef>
              <a:spcAft>
                <a:spcPts val="0"/>
              </a:spcAft>
              <a:buSzPts val="2000"/>
              <a:buFont typeface="Syne Medium"/>
              <a:buNone/>
              <a:defRPr sz="2000">
                <a:latin typeface="Syne Medium"/>
                <a:ea typeface="Syne Medium"/>
                <a:cs typeface="Syne Medium"/>
                <a:sym typeface="Syne Medium"/>
              </a:defRPr>
            </a:lvl3pPr>
            <a:lvl4pPr lvl="3">
              <a:lnSpc>
                <a:spcPct val="100000"/>
              </a:lnSpc>
              <a:spcBef>
                <a:spcPts val="0"/>
              </a:spcBef>
              <a:spcAft>
                <a:spcPts val="0"/>
              </a:spcAft>
              <a:buSzPts val="2000"/>
              <a:buFont typeface="Syne Medium"/>
              <a:buNone/>
              <a:defRPr sz="2000">
                <a:latin typeface="Syne Medium"/>
                <a:ea typeface="Syne Medium"/>
                <a:cs typeface="Syne Medium"/>
                <a:sym typeface="Syne Medium"/>
              </a:defRPr>
            </a:lvl4pPr>
            <a:lvl5pPr lvl="4">
              <a:lnSpc>
                <a:spcPct val="100000"/>
              </a:lnSpc>
              <a:spcBef>
                <a:spcPts val="0"/>
              </a:spcBef>
              <a:spcAft>
                <a:spcPts val="0"/>
              </a:spcAft>
              <a:buSzPts val="2000"/>
              <a:buFont typeface="Syne Medium"/>
              <a:buNone/>
              <a:defRPr sz="2000">
                <a:latin typeface="Syne Medium"/>
                <a:ea typeface="Syne Medium"/>
                <a:cs typeface="Syne Medium"/>
                <a:sym typeface="Syne Medium"/>
              </a:defRPr>
            </a:lvl5pPr>
            <a:lvl6pPr lvl="5">
              <a:lnSpc>
                <a:spcPct val="100000"/>
              </a:lnSpc>
              <a:spcBef>
                <a:spcPts val="0"/>
              </a:spcBef>
              <a:spcAft>
                <a:spcPts val="0"/>
              </a:spcAft>
              <a:buSzPts val="2000"/>
              <a:buFont typeface="Syne Medium"/>
              <a:buNone/>
              <a:defRPr sz="2000">
                <a:latin typeface="Syne Medium"/>
                <a:ea typeface="Syne Medium"/>
                <a:cs typeface="Syne Medium"/>
                <a:sym typeface="Syne Medium"/>
              </a:defRPr>
            </a:lvl6pPr>
            <a:lvl7pPr lvl="6">
              <a:lnSpc>
                <a:spcPct val="100000"/>
              </a:lnSpc>
              <a:spcBef>
                <a:spcPts val="0"/>
              </a:spcBef>
              <a:spcAft>
                <a:spcPts val="0"/>
              </a:spcAft>
              <a:buSzPts val="2000"/>
              <a:buFont typeface="Syne Medium"/>
              <a:buNone/>
              <a:defRPr sz="2000">
                <a:latin typeface="Syne Medium"/>
                <a:ea typeface="Syne Medium"/>
                <a:cs typeface="Syne Medium"/>
                <a:sym typeface="Syne Medium"/>
              </a:defRPr>
            </a:lvl7pPr>
            <a:lvl8pPr lvl="7">
              <a:lnSpc>
                <a:spcPct val="100000"/>
              </a:lnSpc>
              <a:spcBef>
                <a:spcPts val="0"/>
              </a:spcBef>
              <a:spcAft>
                <a:spcPts val="0"/>
              </a:spcAft>
              <a:buSzPts val="2000"/>
              <a:buFont typeface="Syne Medium"/>
              <a:buNone/>
              <a:defRPr sz="2000">
                <a:latin typeface="Syne Medium"/>
                <a:ea typeface="Syne Medium"/>
                <a:cs typeface="Syne Medium"/>
                <a:sym typeface="Syne Medium"/>
              </a:defRPr>
            </a:lvl8pPr>
            <a:lvl9pPr lvl="8">
              <a:lnSpc>
                <a:spcPct val="100000"/>
              </a:lnSpc>
              <a:spcBef>
                <a:spcPts val="0"/>
              </a:spcBef>
              <a:spcAft>
                <a:spcPts val="0"/>
              </a:spcAft>
              <a:buSzPts val="2000"/>
              <a:buFont typeface="Syne Medium"/>
              <a:buNone/>
              <a:defRPr sz="2000">
                <a:latin typeface="Syne Medium"/>
                <a:ea typeface="Syne Medium"/>
                <a:cs typeface="Syne Medium"/>
                <a:sym typeface="Syne Medium"/>
              </a:defRPr>
            </a:lvl9pPr>
          </a:lstStyle>
          <a:p>
            <a:endParaRPr/>
          </a:p>
        </p:txBody>
      </p:sp>
      <p:sp>
        <p:nvSpPr>
          <p:cNvPr id="60" name="Google Shape;60;p13"/>
          <p:cNvSpPr txBox="1">
            <a:spLocks noGrp="1"/>
          </p:cNvSpPr>
          <p:nvPr>
            <p:ph type="subTitle" idx="8"/>
          </p:nvPr>
        </p:nvSpPr>
        <p:spPr>
          <a:xfrm>
            <a:off x="5559775" y="3983888"/>
            <a:ext cx="2871000" cy="620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000"/>
              <a:buFont typeface="Syne Medium"/>
              <a:buNone/>
              <a:defRPr sz="2000">
                <a:solidFill>
                  <a:schemeClr val="dk1"/>
                </a:solidFill>
                <a:latin typeface="Syne Medium"/>
                <a:ea typeface="Syne Medium"/>
                <a:cs typeface="Syne Medium"/>
                <a:sym typeface="Syne Medium"/>
              </a:defRPr>
            </a:lvl1pPr>
            <a:lvl2pPr lvl="1">
              <a:lnSpc>
                <a:spcPct val="100000"/>
              </a:lnSpc>
              <a:spcBef>
                <a:spcPts val="0"/>
              </a:spcBef>
              <a:spcAft>
                <a:spcPts val="0"/>
              </a:spcAft>
              <a:buSzPts val="2000"/>
              <a:buFont typeface="Syne Medium"/>
              <a:buNone/>
              <a:defRPr sz="2000">
                <a:latin typeface="Syne Medium"/>
                <a:ea typeface="Syne Medium"/>
                <a:cs typeface="Syne Medium"/>
                <a:sym typeface="Syne Medium"/>
              </a:defRPr>
            </a:lvl2pPr>
            <a:lvl3pPr lvl="2">
              <a:lnSpc>
                <a:spcPct val="100000"/>
              </a:lnSpc>
              <a:spcBef>
                <a:spcPts val="0"/>
              </a:spcBef>
              <a:spcAft>
                <a:spcPts val="0"/>
              </a:spcAft>
              <a:buSzPts val="2000"/>
              <a:buFont typeface="Syne Medium"/>
              <a:buNone/>
              <a:defRPr sz="2000">
                <a:latin typeface="Syne Medium"/>
                <a:ea typeface="Syne Medium"/>
                <a:cs typeface="Syne Medium"/>
                <a:sym typeface="Syne Medium"/>
              </a:defRPr>
            </a:lvl3pPr>
            <a:lvl4pPr lvl="3">
              <a:lnSpc>
                <a:spcPct val="100000"/>
              </a:lnSpc>
              <a:spcBef>
                <a:spcPts val="0"/>
              </a:spcBef>
              <a:spcAft>
                <a:spcPts val="0"/>
              </a:spcAft>
              <a:buSzPts val="2000"/>
              <a:buFont typeface="Syne Medium"/>
              <a:buNone/>
              <a:defRPr sz="2000">
                <a:latin typeface="Syne Medium"/>
                <a:ea typeface="Syne Medium"/>
                <a:cs typeface="Syne Medium"/>
                <a:sym typeface="Syne Medium"/>
              </a:defRPr>
            </a:lvl4pPr>
            <a:lvl5pPr lvl="4">
              <a:lnSpc>
                <a:spcPct val="100000"/>
              </a:lnSpc>
              <a:spcBef>
                <a:spcPts val="0"/>
              </a:spcBef>
              <a:spcAft>
                <a:spcPts val="0"/>
              </a:spcAft>
              <a:buSzPts val="2000"/>
              <a:buFont typeface="Syne Medium"/>
              <a:buNone/>
              <a:defRPr sz="2000">
                <a:latin typeface="Syne Medium"/>
                <a:ea typeface="Syne Medium"/>
                <a:cs typeface="Syne Medium"/>
                <a:sym typeface="Syne Medium"/>
              </a:defRPr>
            </a:lvl5pPr>
            <a:lvl6pPr lvl="5">
              <a:lnSpc>
                <a:spcPct val="100000"/>
              </a:lnSpc>
              <a:spcBef>
                <a:spcPts val="0"/>
              </a:spcBef>
              <a:spcAft>
                <a:spcPts val="0"/>
              </a:spcAft>
              <a:buSzPts val="2000"/>
              <a:buFont typeface="Syne Medium"/>
              <a:buNone/>
              <a:defRPr sz="2000">
                <a:latin typeface="Syne Medium"/>
                <a:ea typeface="Syne Medium"/>
                <a:cs typeface="Syne Medium"/>
                <a:sym typeface="Syne Medium"/>
              </a:defRPr>
            </a:lvl6pPr>
            <a:lvl7pPr lvl="6">
              <a:lnSpc>
                <a:spcPct val="100000"/>
              </a:lnSpc>
              <a:spcBef>
                <a:spcPts val="0"/>
              </a:spcBef>
              <a:spcAft>
                <a:spcPts val="0"/>
              </a:spcAft>
              <a:buSzPts val="2000"/>
              <a:buFont typeface="Syne Medium"/>
              <a:buNone/>
              <a:defRPr sz="2000">
                <a:latin typeface="Syne Medium"/>
                <a:ea typeface="Syne Medium"/>
                <a:cs typeface="Syne Medium"/>
                <a:sym typeface="Syne Medium"/>
              </a:defRPr>
            </a:lvl7pPr>
            <a:lvl8pPr lvl="7">
              <a:lnSpc>
                <a:spcPct val="100000"/>
              </a:lnSpc>
              <a:spcBef>
                <a:spcPts val="0"/>
              </a:spcBef>
              <a:spcAft>
                <a:spcPts val="0"/>
              </a:spcAft>
              <a:buSzPts val="2000"/>
              <a:buFont typeface="Syne Medium"/>
              <a:buNone/>
              <a:defRPr sz="2000">
                <a:latin typeface="Syne Medium"/>
                <a:ea typeface="Syne Medium"/>
                <a:cs typeface="Syne Medium"/>
                <a:sym typeface="Syne Medium"/>
              </a:defRPr>
            </a:lvl8pPr>
            <a:lvl9pPr lvl="8">
              <a:lnSpc>
                <a:spcPct val="100000"/>
              </a:lnSpc>
              <a:spcBef>
                <a:spcPts val="0"/>
              </a:spcBef>
              <a:spcAft>
                <a:spcPts val="0"/>
              </a:spcAft>
              <a:buSzPts val="2000"/>
              <a:buFont typeface="Syne Medium"/>
              <a:buNone/>
              <a:defRPr sz="2000">
                <a:latin typeface="Syne Medium"/>
                <a:ea typeface="Syne Medium"/>
                <a:cs typeface="Syne Medium"/>
                <a:sym typeface="Syne Medium"/>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10">
    <p:spTree>
      <p:nvGrpSpPr>
        <p:cNvPr id="1" name="Shape 61"/>
        <p:cNvGrpSpPr/>
        <p:nvPr/>
      </p:nvGrpSpPr>
      <p:grpSpPr>
        <a:xfrm>
          <a:off x="0" y="0"/>
          <a:ext cx="0" cy="0"/>
          <a:chOff x="0" y="0"/>
          <a:chExt cx="0" cy="0"/>
        </a:xfrm>
      </p:grpSpPr>
      <p:pic>
        <p:nvPicPr>
          <p:cNvPr id="62" name="Google Shape;62;p14" title="techstartup-osc3.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63" name="Google Shape;63;p14"/>
          <p:cNvSpPr txBox="1">
            <a:spLocks noGrp="1"/>
          </p:cNvSpPr>
          <p:nvPr>
            <p:ph type="subTitle" idx="1"/>
          </p:nvPr>
        </p:nvSpPr>
        <p:spPr>
          <a:xfrm>
            <a:off x="4928800" y="1475100"/>
            <a:ext cx="3501900" cy="21933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64" name="Google Shape;64;p14"/>
          <p:cNvSpPr txBox="1">
            <a:spLocks noGrp="1"/>
          </p:cNvSpPr>
          <p:nvPr>
            <p:ph type="title"/>
          </p:nvPr>
        </p:nvSpPr>
        <p:spPr>
          <a:xfrm>
            <a:off x="811975" y="539500"/>
            <a:ext cx="7618800" cy="5727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b="0">
                <a:latin typeface="Syne SemiBold"/>
                <a:ea typeface="Syne SemiBold"/>
                <a:cs typeface="Syne SemiBold"/>
                <a:sym typeface="Syne SemiBold"/>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65" name="Google Shape;65;p14"/>
          <p:cNvSpPr>
            <a:spLocks noGrp="1"/>
          </p:cNvSpPr>
          <p:nvPr>
            <p:ph type="pic" idx="2"/>
          </p:nvPr>
        </p:nvSpPr>
        <p:spPr>
          <a:xfrm>
            <a:off x="1" y="1476775"/>
            <a:ext cx="4294800" cy="36666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0_1">
    <p:spTree>
      <p:nvGrpSpPr>
        <p:cNvPr id="1" name="Shape 66"/>
        <p:cNvGrpSpPr/>
        <p:nvPr/>
      </p:nvGrpSpPr>
      <p:grpSpPr>
        <a:xfrm>
          <a:off x="0" y="0"/>
          <a:ext cx="0" cy="0"/>
          <a:chOff x="0" y="0"/>
          <a:chExt cx="0" cy="0"/>
        </a:xfrm>
      </p:grpSpPr>
      <p:pic>
        <p:nvPicPr>
          <p:cNvPr id="67" name="Google Shape;67;p15" title="techstartup-osc5.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68" name="Google Shape;68;p15"/>
          <p:cNvSpPr txBox="1">
            <a:spLocks noGrp="1"/>
          </p:cNvSpPr>
          <p:nvPr>
            <p:ph type="title"/>
          </p:nvPr>
        </p:nvSpPr>
        <p:spPr>
          <a:xfrm>
            <a:off x="762679" y="794675"/>
            <a:ext cx="7618500" cy="698400"/>
          </a:xfrm>
          <a:prstGeom prst="rect">
            <a:avLst/>
          </a:prstGeom>
          <a:ln>
            <a:noFill/>
          </a:ln>
        </p:spPr>
        <p:txBody>
          <a:bodyPr spcFirstLastPara="1" wrap="square" lIns="91425" tIns="91425" rIns="91425" bIns="91425" anchor="t" anchorCtr="0">
            <a:noAutofit/>
          </a:bodyPr>
          <a:lstStyle>
            <a:lvl1pPr lvl="0" algn="l">
              <a:spcBef>
                <a:spcPts val="0"/>
              </a:spcBef>
              <a:spcAft>
                <a:spcPts val="0"/>
              </a:spcAft>
              <a:buSzPts val="2600"/>
              <a:buNone/>
              <a:defRPr sz="4000" b="0">
                <a:latin typeface="Syne SemiBold"/>
                <a:ea typeface="Syne SemiBold"/>
                <a:cs typeface="Syne SemiBold"/>
                <a:sym typeface="Syne SemiBold"/>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69" name="Google Shape;69;p15"/>
          <p:cNvSpPr txBox="1">
            <a:spLocks noGrp="1"/>
          </p:cNvSpPr>
          <p:nvPr>
            <p:ph type="body" idx="1"/>
          </p:nvPr>
        </p:nvSpPr>
        <p:spPr>
          <a:xfrm>
            <a:off x="3185049" y="2398525"/>
            <a:ext cx="5196300" cy="19503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200"/>
            </a:lvl1pPr>
            <a:lvl2pPr marL="914400" lvl="1" indent="-304800">
              <a:lnSpc>
                <a:spcPct val="115000"/>
              </a:lnSpc>
              <a:spcBef>
                <a:spcPts val="0"/>
              </a:spcBef>
              <a:spcAft>
                <a:spcPts val="0"/>
              </a:spcAft>
              <a:buSzPts val="1200"/>
              <a:buChar char="○"/>
              <a:defRPr/>
            </a:lvl2pPr>
            <a:lvl3pPr marL="1371600" lvl="2" indent="-304800">
              <a:lnSpc>
                <a:spcPct val="115000"/>
              </a:lnSpc>
              <a:spcBef>
                <a:spcPts val="0"/>
              </a:spcBef>
              <a:spcAft>
                <a:spcPts val="0"/>
              </a:spcAft>
              <a:buSzPts val="1200"/>
              <a:buChar char="■"/>
              <a:defRPr/>
            </a:lvl3pPr>
            <a:lvl4pPr marL="1828800" lvl="3" indent="-304800">
              <a:lnSpc>
                <a:spcPct val="115000"/>
              </a:lnSpc>
              <a:spcBef>
                <a:spcPts val="0"/>
              </a:spcBef>
              <a:spcAft>
                <a:spcPts val="0"/>
              </a:spcAft>
              <a:buSzPts val="1200"/>
              <a:buChar char="●"/>
              <a:defRPr/>
            </a:lvl4pPr>
            <a:lvl5pPr marL="2286000" lvl="4" indent="-304800">
              <a:lnSpc>
                <a:spcPct val="115000"/>
              </a:lnSpc>
              <a:spcBef>
                <a:spcPts val="0"/>
              </a:spcBef>
              <a:spcAft>
                <a:spcPts val="0"/>
              </a:spcAft>
              <a:buSzPts val="1200"/>
              <a:buChar char="○"/>
              <a:defRPr/>
            </a:lvl5pPr>
            <a:lvl6pPr marL="2743200" lvl="5" indent="-304800">
              <a:lnSpc>
                <a:spcPct val="115000"/>
              </a:lnSpc>
              <a:spcBef>
                <a:spcPts val="0"/>
              </a:spcBef>
              <a:spcAft>
                <a:spcPts val="0"/>
              </a:spcAft>
              <a:buSzPts val="1200"/>
              <a:buChar char="■"/>
              <a:defRPr/>
            </a:lvl6pPr>
            <a:lvl7pPr marL="3200400" lvl="6" indent="-304800">
              <a:lnSpc>
                <a:spcPct val="115000"/>
              </a:lnSpc>
              <a:spcBef>
                <a:spcPts val="0"/>
              </a:spcBef>
              <a:spcAft>
                <a:spcPts val="0"/>
              </a:spcAft>
              <a:buSzPts val="1200"/>
              <a:buChar char="●"/>
              <a:defRPr/>
            </a:lvl7pPr>
            <a:lvl8pPr marL="3657600" lvl="7" indent="-304800">
              <a:lnSpc>
                <a:spcPct val="115000"/>
              </a:lnSpc>
              <a:spcBef>
                <a:spcPts val="0"/>
              </a:spcBef>
              <a:spcAft>
                <a:spcPts val="0"/>
              </a:spcAft>
              <a:buSzPts val="1200"/>
              <a:buChar char="○"/>
              <a:defRPr/>
            </a:lvl8pPr>
            <a:lvl9pPr marL="4114800" lvl="8" indent="-304800">
              <a:lnSpc>
                <a:spcPct val="115000"/>
              </a:lnSpc>
              <a:spcBef>
                <a:spcPts val="0"/>
              </a:spcBef>
              <a:spcAft>
                <a:spcPts val="0"/>
              </a:spcAft>
              <a:buSzPts val="12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_1">
    <p:spTree>
      <p:nvGrpSpPr>
        <p:cNvPr id="1" name="Shape 79"/>
        <p:cNvGrpSpPr/>
        <p:nvPr/>
      </p:nvGrpSpPr>
      <p:grpSpPr>
        <a:xfrm>
          <a:off x="0" y="0"/>
          <a:ext cx="0" cy="0"/>
          <a:chOff x="0" y="0"/>
          <a:chExt cx="0" cy="0"/>
        </a:xfrm>
      </p:grpSpPr>
      <p:pic>
        <p:nvPicPr>
          <p:cNvPr id="80" name="Google Shape;80;p17" title="techstartup-osc6.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81" name="Google Shape;8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1_1_1">
    <p:spTree>
      <p:nvGrpSpPr>
        <p:cNvPr id="1" name="Shape 82"/>
        <p:cNvGrpSpPr/>
        <p:nvPr/>
      </p:nvGrpSpPr>
      <p:grpSpPr>
        <a:xfrm>
          <a:off x="0" y="0"/>
          <a:ext cx="0" cy="0"/>
          <a:chOff x="0" y="0"/>
          <a:chExt cx="0" cy="0"/>
        </a:xfrm>
      </p:grpSpPr>
      <p:pic>
        <p:nvPicPr>
          <p:cNvPr id="83" name="Google Shape;83;p18" title="techstartup-osc4.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84" name="Google Shape;8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TITLE_ONLY_1_1_1_1">
    <p:spTree>
      <p:nvGrpSpPr>
        <p:cNvPr id="1" name="Shape 85"/>
        <p:cNvGrpSpPr/>
        <p:nvPr/>
      </p:nvGrpSpPr>
      <p:grpSpPr>
        <a:xfrm>
          <a:off x="0" y="0"/>
          <a:ext cx="0" cy="0"/>
          <a:chOff x="0" y="0"/>
          <a:chExt cx="0" cy="0"/>
        </a:xfrm>
      </p:grpSpPr>
      <p:pic>
        <p:nvPicPr>
          <p:cNvPr id="86" name="Google Shape;86;p19" title="techstartup-osc.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87" name="Google Shape;87;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8"/>
        <p:cNvGrpSpPr/>
        <p:nvPr/>
      </p:nvGrpSpPr>
      <p:grpSpPr>
        <a:xfrm>
          <a:off x="0" y="0"/>
          <a:ext cx="0" cy="0"/>
          <a:chOff x="0" y="0"/>
          <a:chExt cx="0" cy="0"/>
        </a:xfrm>
      </p:grpSpPr>
      <p:pic>
        <p:nvPicPr>
          <p:cNvPr id="89" name="Google Shape;89;p20" title="techstartup-osc.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90" name="Google Shape;90;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91" name="Google Shape;91;p20"/>
          <p:cNvSpPr txBox="1">
            <a:spLocks noGrp="1"/>
          </p:cNvSpPr>
          <p:nvPr>
            <p:ph type="subTitle" idx="1"/>
          </p:nvPr>
        </p:nvSpPr>
        <p:spPr>
          <a:xfrm>
            <a:off x="715400" y="1710171"/>
            <a:ext cx="23928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 name="Google Shape;92;p20"/>
          <p:cNvSpPr txBox="1">
            <a:spLocks noGrp="1"/>
          </p:cNvSpPr>
          <p:nvPr>
            <p:ph type="subTitle" idx="2"/>
          </p:nvPr>
        </p:nvSpPr>
        <p:spPr>
          <a:xfrm>
            <a:off x="3376873" y="1710149"/>
            <a:ext cx="23928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3" name="Google Shape;93;p20"/>
          <p:cNvSpPr txBox="1">
            <a:spLocks noGrp="1"/>
          </p:cNvSpPr>
          <p:nvPr>
            <p:ph type="subTitle" idx="3"/>
          </p:nvPr>
        </p:nvSpPr>
        <p:spPr>
          <a:xfrm>
            <a:off x="715400" y="3498801"/>
            <a:ext cx="23928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4" name="Google Shape;94;p20"/>
          <p:cNvSpPr txBox="1">
            <a:spLocks noGrp="1"/>
          </p:cNvSpPr>
          <p:nvPr>
            <p:ph type="subTitle" idx="4"/>
          </p:nvPr>
        </p:nvSpPr>
        <p:spPr>
          <a:xfrm>
            <a:off x="3376873" y="3498797"/>
            <a:ext cx="23928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5" name="Google Shape;95;p20"/>
          <p:cNvSpPr txBox="1">
            <a:spLocks noGrp="1"/>
          </p:cNvSpPr>
          <p:nvPr>
            <p:ph type="subTitle" idx="5"/>
          </p:nvPr>
        </p:nvSpPr>
        <p:spPr>
          <a:xfrm>
            <a:off x="6033621" y="1710149"/>
            <a:ext cx="23928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6" name="Google Shape;96;p20"/>
          <p:cNvSpPr txBox="1">
            <a:spLocks noGrp="1"/>
          </p:cNvSpPr>
          <p:nvPr>
            <p:ph type="subTitle" idx="6"/>
          </p:nvPr>
        </p:nvSpPr>
        <p:spPr>
          <a:xfrm>
            <a:off x="6033621" y="3498797"/>
            <a:ext cx="23928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 name="Google Shape;97;p20"/>
          <p:cNvSpPr txBox="1">
            <a:spLocks noGrp="1"/>
          </p:cNvSpPr>
          <p:nvPr>
            <p:ph type="subTitle" idx="7"/>
          </p:nvPr>
        </p:nvSpPr>
        <p:spPr>
          <a:xfrm>
            <a:off x="720114" y="1017725"/>
            <a:ext cx="23928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8" name="Google Shape;98;p20"/>
          <p:cNvSpPr txBox="1">
            <a:spLocks noGrp="1"/>
          </p:cNvSpPr>
          <p:nvPr>
            <p:ph type="subTitle" idx="8"/>
          </p:nvPr>
        </p:nvSpPr>
        <p:spPr>
          <a:xfrm>
            <a:off x="3381406" y="1017725"/>
            <a:ext cx="23928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9" name="Google Shape;99;p20"/>
          <p:cNvSpPr txBox="1">
            <a:spLocks noGrp="1"/>
          </p:cNvSpPr>
          <p:nvPr>
            <p:ph type="subTitle" idx="9"/>
          </p:nvPr>
        </p:nvSpPr>
        <p:spPr>
          <a:xfrm>
            <a:off x="6037972" y="1017725"/>
            <a:ext cx="23928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20"/>
          <p:cNvSpPr txBox="1">
            <a:spLocks noGrp="1"/>
          </p:cNvSpPr>
          <p:nvPr>
            <p:ph type="subTitle" idx="13"/>
          </p:nvPr>
        </p:nvSpPr>
        <p:spPr>
          <a:xfrm>
            <a:off x="720114" y="2803098"/>
            <a:ext cx="23928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1" name="Google Shape;101;p20"/>
          <p:cNvSpPr txBox="1">
            <a:spLocks noGrp="1"/>
          </p:cNvSpPr>
          <p:nvPr>
            <p:ph type="subTitle" idx="14"/>
          </p:nvPr>
        </p:nvSpPr>
        <p:spPr>
          <a:xfrm>
            <a:off x="3381406" y="2803098"/>
            <a:ext cx="23928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2" name="Google Shape;102;p20"/>
          <p:cNvSpPr txBox="1">
            <a:spLocks noGrp="1"/>
          </p:cNvSpPr>
          <p:nvPr>
            <p:ph type="subTitle" idx="15"/>
          </p:nvPr>
        </p:nvSpPr>
        <p:spPr>
          <a:xfrm>
            <a:off x="6037972" y="2803098"/>
            <a:ext cx="23928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8"/>
        <p:cNvGrpSpPr/>
        <p:nvPr/>
      </p:nvGrpSpPr>
      <p:grpSpPr>
        <a:xfrm>
          <a:off x="0" y="0"/>
          <a:ext cx="0" cy="0"/>
          <a:chOff x="0" y="0"/>
          <a:chExt cx="0" cy="0"/>
        </a:xfrm>
      </p:grpSpPr>
      <p:pic>
        <p:nvPicPr>
          <p:cNvPr id="109" name="Google Shape;109;p22" title="techstartup-osc4.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0"/>
        <p:cNvGrpSpPr/>
        <p:nvPr/>
      </p:nvGrpSpPr>
      <p:grpSpPr>
        <a:xfrm>
          <a:off x="0" y="0"/>
          <a:ext cx="0" cy="0"/>
          <a:chOff x="0" y="0"/>
          <a:chExt cx="0" cy="0"/>
        </a:xfrm>
      </p:grpSpPr>
      <p:pic>
        <p:nvPicPr>
          <p:cNvPr id="111" name="Google Shape;111;p23" title="techstartup-osc1.jpg"/>
          <p:cNvPicPr preferRelativeResize="0"/>
          <p:nvPr/>
        </p:nvPicPr>
        <p:blipFill>
          <a:blip r:embed="rId2">
            <a:alphaModFix/>
          </a:blip>
          <a:stretch>
            <a:fill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title="techstartup-osc.jpg"/>
          <p:cNvPicPr preferRelativeResize="0"/>
          <p:nvPr/>
        </p:nvPicPr>
        <p:blipFill rotWithShape="1">
          <a:blip r:embed="rId2">
            <a:alphaModFix/>
          </a:blip>
          <a:srcRect t="31124" r="31124"/>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14" name="Google Shape;14;p3"/>
          <p:cNvSpPr txBox="1">
            <a:spLocks noGrp="1"/>
          </p:cNvSpPr>
          <p:nvPr>
            <p:ph type="title"/>
          </p:nvPr>
        </p:nvSpPr>
        <p:spPr>
          <a:xfrm>
            <a:off x="713225" y="3585200"/>
            <a:ext cx="7717800" cy="1018800"/>
          </a:xfrm>
          <a:prstGeom prst="rect">
            <a:avLst/>
          </a:prstGeom>
        </p:spPr>
        <p:txBody>
          <a:bodyPr spcFirstLastPara="1" wrap="square" lIns="91425" tIns="91425" rIns="91425" bIns="91425" anchor="t" anchorCtr="0">
            <a:noAutofit/>
          </a:bodyPr>
          <a:lstStyle>
            <a:lvl1pPr lvl="0" algn="r">
              <a:spcBef>
                <a:spcPts val="0"/>
              </a:spcBef>
              <a:spcAft>
                <a:spcPts val="0"/>
              </a:spcAft>
              <a:buSzPts val="3600"/>
              <a:buNone/>
              <a:defRPr sz="5000" b="0">
                <a:latin typeface="Syne SemiBold"/>
                <a:ea typeface="Syne SemiBold"/>
                <a:cs typeface="Syne SemiBold"/>
                <a:sym typeface="Syne Semi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713225" y="499725"/>
            <a:ext cx="1267500" cy="6846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b="0">
                <a:latin typeface="Syne SemiBold"/>
                <a:ea typeface="Syne SemiBold"/>
                <a:cs typeface="Syne SemiBold"/>
                <a:sym typeface="Syne Semi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pic>
        <p:nvPicPr>
          <p:cNvPr id="21" name="Google Shape;21;p5" title="techstartup-osc4.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22" name="Google Shape;22;p5"/>
          <p:cNvSpPr txBox="1">
            <a:spLocks noGrp="1"/>
          </p:cNvSpPr>
          <p:nvPr>
            <p:ph type="title"/>
          </p:nvPr>
        </p:nvSpPr>
        <p:spPr>
          <a:xfrm>
            <a:off x="720000" y="3644300"/>
            <a:ext cx="2955300" cy="959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b="0">
                <a:latin typeface="Syne SemiBold"/>
                <a:ea typeface="Syne SemiBold"/>
                <a:cs typeface="Syne SemiBold"/>
                <a:sym typeface="Syne SemiBold"/>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3" name="Google Shape;23;p5"/>
          <p:cNvSpPr txBox="1">
            <a:spLocks noGrp="1"/>
          </p:cNvSpPr>
          <p:nvPr>
            <p:ph type="subTitle" idx="1"/>
          </p:nvPr>
        </p:nvSpPr>
        <p:spPr>
          <a:xfrm>
            <a:off x="4592700" y="3268312"/>
            <a:ext cx="3838200" cy="122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 name="Google Shape;24;p5"/>
          <p:cNvSpPr txBox="1">
            <a:spLocks noGrp="1"/>
          </p:cNvSpPr>
          <p:nvPr>
            <p:ph type="subTitle" idx="2"/>
          </p:nvPr>
        </p:nvSpPr>
        <p:spPr>
          <a:xfrm>
            <a:off x="4589325" y="1219088"/>
            <a:ext cx="3838200" cy="122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 name="Google Shape;25;p5"/>
          <p:cNvSpPr txBox="1">
            <a:spLocks noGrp="1"/>
          </p:cNvSpPr>
          <p:nvPr>
            <p:ph type="subTitle" idx="3"/>
          </p:nvPr>
        </p:nvSpPr>
        <p:spPr>
          <a:xfrm>
            <a:off x="4589325" y="646388"/>
            <a:ext cx="38382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a:solidFill>
                  <a:schemeClr val="dk1"/>
                </a:solidFill>
                <a:latin typeface="Syne Medium"/>
                <a:ea typeface="Syne Medium"/>
                <a:cs typeface="Syne Medium"/>
                <a:sym typeface="Syne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 name="Google Shape;26;p5"/>
          <p:cNvSpPr txBox="1">
            <a:spLocks noGrp="1"/>
          </p:cNvSpPr>
          <p:nvPr>
            <p:ph type="subTitle" idx="4"/>
          </p:nvPr>
        </p:nvSpPr>
        <p:spPr>
          <a:xfrm>
            <a:off x="4592700" y="2695612"/>
            <a:ext cx="38382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a:solidFill>
                  <a:schemeClr val="dk1"/>
                </a:solidFill>
                <a:latin typeface="Syne Medium"/>
                <a:ea typeface="Syne Medium"/>
                <a:cs typeface="Syne Medium"/>
                <a:sym typeface="Syne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pic>
        <p:nvPicPr>
          <p:cNvPr id="28" name="Google Shape;28;p6" title="techstartup-osc1.jpg"/>
          <p:cNvPicPr preferRelativeResize="0"/>
          <p:nvPr/>
        </p:nvPicPr>
        <p:blipFill>
          <a:blip r:embed="rId2">
            <a:alphaModFix/>
          </a:blip>
          <a:stretch>
            <a:fill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29" name="Google Shape;2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title="techstartup-osc3.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32" name="Google Shape;32;p7"/>
          <p:cNvSpPr txBox="1">
            <a:spLocks noGrp="1"/>
          </p:cNvSpPr>
          <p:nvPr>
            <p:ph type="subTitle" idx="1"/>
          </p:nvPr>
        </p:nvSpPr>
        <p:spPr>
          <a:xfrm>
            <a:off x="4928800" y="1475100"/>
            <a:ext cx="3501900" cy="21933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33" name="Google Shape;33;p7"/>
          <p:cNvSpPr txBox="1">
            <a:spLocks noGrp="1"/>
          </p:cNvSpPr>
          <p:nvPr>
            <p:ph type="title"/>
          </p:nvPr>
        </p:nvSpPr>
        <p:spPr>
          <a:xfrm>
            <a:off x="811975" y="539488"/>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b="0">
                <a:latin typeface="Syne SemiBold"/>
                <a:ea typeface="Syne SemiBold"/>
                <a:cs typeface="Syne SemiBold"/>
                <a:sym typeface="Syne SemiBold"/>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4" name="Google Shape;34;p7"/>
          <p:cNvSpPr>
            <a:spLocks noGrp="1"/>
          </p:cNvSpPr>
          <p:nvPr>
            <p:ph type="pic" idx="2"/>
          </p:nvPr>
        </p:nvSpPr>
        <p:spPr>
          <a:xfrm>
            <a:off x="1" y="1476775"/>
            <a:ext cx="4294800" cy="3666600"/>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pic>
        <p:nvPicPr>
          <p:cNvPr id="36" name="Google Shape;36;p8" title="techstartup-osc.jpg"/>
          <p:cNvPicPr preferRelativeResize="0"/>
          <p:nvPr/>
        </p:nvPicPr>
        <p:blipFill rotWithShape="1">
          <a:blip r:embed="rId2">
            <a:alphaModFix/>
          </a:blip>
          <a:srcRect t="31124" r="31124"/>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37" name="Google Shape;37;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pic>
        <p:nvPicPr>
          <p:cNvPr id="39" name="Google Shape;39;p9" title="techstartup-osc.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40" name="Google Shape;40;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2600"/>
              <a:buNone/>
              <a:defRPr/>
            </a:lvl2pPr>
            <a:lvl3pPr lvl="2" algn="ctr" rtl="0">
              <a:spcBef>
                <a:spcPts val="0"/>
              </a:spcBef>
              <a:spcAft>
                <a:spcPts val="0"/>
              </a:spcAft>
              <a:buSzPts val="2600"/>
              <a:buNone/>
              <a:defRPr/>
            </a:lvl3pPr>
            <a:lvl4pPr lvl="3" algn="ctr" rtl="0">
              <a:spcBef>
                <a:spcPts val="0"/>
              </a:spcBef>
              <a:spcAft>
                <a:spcPts val="0"/>
              </a:spcAft>
              <a:buSzPts val="2600"/>
              <a:buNone/>
              <a:defRPr/>
            </a:lvl4pPr>
            <a:lvl5pPr lvl="4" algn="ctr" rtl="0">
              <a:spcBef>
                <a:spcPts val="0"/>
              </a:spcBef>
              <a:spcAft>
                <a:spcPts val="0"/>
              </a:spcAft>
              <a:buSzPts val="2600"/>
              <a:buNone/>
              <a:defRPr/>
            </a:lvl5pPr>
            <a:lvl6pPr lvl="5" algn="ctr" rtl="0">
              <a:spcBef>
                <a:spcPts val="0"/>
              </a:spcBef>
              <a:spcAft>
                <a:spcPts val="0"/>
              </a:spcAft>
              <a:buSzPts val="2600"/>
              <a:buNone/>
              <a:defRPr/>
            </a:lvl6pPr>
            <a:lvl7pPr lvl="6" algn="ctr" rtl="0">
              <a:spcBef>
                <a:spcPts val="0"/>
              </a:spcBef>
              <a:spcAft>
                <a:spcPts val="0"/>
              </a:spcAft>
              <a:buSzPts val="2600"/>
              <a:buNone/>
              <a:defRPr/>
            </a:lvl7pPr>
            <a:lvl8pPr lvl="7" algn="ctr" rtl="0">
              <a:spcBef>
                <a:spcPts val="0"/>
              </a:spcBef>
              <a:spcAft>
                <a:spcPts val="0"/>
              </a:spcAft>
              <a:buSzPts val="2600"/>
              <a:buNone/>
              <a:defRPr/>
            </a:lvl8pPr>
            <a:lvl9pPr lvl="8" algn="ctr" rtl="0">
              <a:spcBef>
                <a:spcPts val="0"/>
              </a:spcBef>
              <a:spcAft>
                <a:spcPts val="0"/>
              </a:spcAft>
              <a:buSzPts val="2600"/>
              <a:buNone/>
              <a:defRPr/>
            </a:lvl9pPr>
          </a:lstStyle>
          <a:p>
            <a:endParaRPr/>
          </a:p>
        </p:txBody>
      </p:sp>
      <p:sp>
        <p:nvSpPr>
          <p:cNvPr id="41" name="Google Shape;41;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a:spLocks noGrp="1"/>
          </p:cNvSpPr>
          <p:nvPr>
            <p:ph type="pic" idx="2"/>
          </p:nvPr>
        </p:nvSpPr>
        <p:spPr>
          <a:xfrm>
            <a:off x="0" y="0"/>
            <a:ext cx="9144000" cy="5143500"/>
          </a:xfrm>
          <a:prstGeom prst="rect">
            <a:avLst/>
          </a:prstGeom>
          <a:noFill/>
          <a:ln>
            <a:noFill/>
          </a:ln>
        </p:spPr>
      </p:sp>
      <p:sp>
        <p:nvSpPr>
          <p:cNvPr id="44" name="Google Shape;44;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2600"/>
              <a:buNone/>
              <a:defRPr>
                <a:solidFill>
                  <a:schemeClr val="lt1"/>
                </a:solidFill>
              </a:defRPr>
            </a:lvl1pPr>
            <a:lvl2pPr lvl="1" algn="ctr" rtl="0">
              <a:spcBef>
                <a:spcPts val="0"/>
              </a:spcBef>
              <a:spcAft>
                <a:spcPts val="0"/>
              </a:spcAft>
              <a:buSzPts val="2600"/>
              <a:buNone/>
              <a:defRPr/>
            </a:lvl2pPr>
            <a:lvl3pPr lvl="2" algn="ctr" rtl="0">
              <a:spcBef>
                <a:spcPts val="0"/>
              </a:spcBef>
              <a:spcAft>
                <a:spcPts val="0"/>
              </a:spcAft>
              <a:buSzPts val="2600"/>
              <a:buNone/>
              <a:defRPr/>
            </a:lvl3pPr>
            <a:lvl4pPr lvl="3" algn="ctr" rtl="0">
              <a:spcBef>
                <a:spcPts val="0"/>
              </a:spcBef>
              <a:spcAft>
                <a:spcPts val="0"/>
              </a:spcAft>
              <a:buSzPts val="2600"/>
              <a:buNone/>
              <a:defRPr/>
            </a:lvl4pPr>
            <a:lvl5pPr lvl="4" algn="ctr" rtl="0">
              <a:spcBef>
                <a:spcPts val="0"/>
              </a:spcBef>
              <a:spcAft>
                <a:spcPts val="0"/>
              </a:spcAft>
              <a:buSzPts val="2600"/>
              <a:buNone/>
              <a:defRPr/>
            </a:lvl5pPr>
            <a:lvl6pPr lvl="5" algn="ctr" rtl="0">
              <a:spcBef>
                <a:spcPts val="0"/>
              </a:spcBef>
              <a:spcAft>
                <a:spcPts val="0"/>
              </a:spcAft>
              <a:buSzPts val="2600"/>
              <a:buNone/>
              <a:defRPr/>
            </a:lvl6pPr>
            <a:lvl7pPr lvl="6" algn="ctr" rtl="0">
              <a:spcBef>
                <a:spcPts val="0"/>
              </a:spcBef>
              <a:spcAft>
                <a:spcPts val="0"/>
              </a:spcAft>
              <a:buSzPts val="2600"/>
              <a:buNone/>
              <a:defRPr/>
            </a:lvl7pPr>
            <a:lvl8pPr lvl="7" algn="ctr" rtl="0">
              <a:spcBef>
                <a:spcPts val="0"/>
              </a:spcBef>
              <a:spcAft>
                <a:spcPts val="0"/>
              </a:spcAft>
              <a:buSzPts val="2600"/>
              <a:buNone/>
              <a:defRPr/>
            </a:lvl8pPr>
            <a:lvl9pPr lvl="8" algn="ctr" rtl="0">
              <a:spcBef>
                <a:spcPts val="0"/>
              </a:spcBef>
              <a:spcAft>
                <a:spcPts val="0"/>
              </a:spcAft>
              <a:buSzPts val="26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pic>
        <p:nvPicPr>
          <p:cNvPr id="46" name="Google Shape;46;p11" title="techstartup-osc4.jpg"/>
          <p:cNvPicPr preferRelativeResize="0"/>
          <p:nvPr/>
        </p:nvPicPr>
        <p:blipFill rotWithShape="1">
          <a:blip r:embed="rId2">
            <a:alphaModFix/>
          </a:blip>
          <a:srcRect/>
          <a:stretch/>
        </p:blipFill>
        <p:spPr>
          <a:xfrm>
            <a:off x="0" y="0"/>
            <a:ext cx="9144000" cy="5143500"/>
          </a:xfrm>
          <a:prstGeom prst="rect">
            <a:avLst/>
          </a:prstGeom>
          <a:noFill/>
          <a:ln w="9525" cap="flat" cmpd="sng">
            <a:solidFill>
              <a:srgbClr val="FFFFFF"/>
            </a:solidFill>
            <a:prstDash val="solid"/>
            <a:round/>
            <a:headEnd type="none" w="sm" len="sm"/>
            <a:tailEnd type="none" w="sm" len="sm"/>
          </a:ln>
        </p:spPr>
      </p:pic>
      <p:sp>
        <p:nvSpPr>
          <p:cNvPr id="47" name="Google Shape;47;p11"/>
          <p:cNvSpPr txBox="1">
            <a:spLocks noGrp="1"/>
          </p:cNvSpPr>
          <p:nvPr>
            <p:ph type="title" hasCustomPrompt="1"/>
          </p:nvPr>
        </p:nvSpPr>
        <p:spPr>
          <a:xfrm>
            <a:off x="713225" y="539500"/>
            <a:ext cx="6576000" cy="9297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b="0">
                <a:latin typeface="Syne SemiBold"/>
                <a:ea typeface="Syne SemiBold"/>
                <a:cs typeface="Syne SemiBold"/>
                <a:sym typeface="Syne Semi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a:spLocks noGrp="1"/>
          </p:cNvSpPr>
          <p:nvPr>
            <p:ph type="subTitle" idx="1"/>
          </p:nvPr>
        </p:nvSpPr>
        <p:spPr>
          <a:xfrm>
            <a:off x="5607575" y="3961100"/>
            <a:ext cx="2823300" cy="642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Syne"/>
              <a:buNone/>
              <a:defRPr sz="2600" b="1">
                <a:solidFill>
                  <a:schemeClr val="dk1"/>
                </a:solidFill>
                <a:latin typeface="Syne"/>
                <a:ea typeface="Syne"/>
                <a:cs typeface="Syne"/>
                <a:sym typeface="Syne"/>
              </a:defRPr>
            </a:lvl1pPr>
            <a:lvl2pPr lvl="1" rtl="0">
              <a:spcBef>
                <a:spcPts val="0"/>
              </a:spcBef>
              <a:spcAft>
                <a:spcPts val="0"/>
              </a:spcAft>
              <a:buClr>
                <a:schemeClr val="dk1"/>
              </a:buClr>
              <a:buSzPts val="2600"/>
              <a:buFont typeface="Syne"/>
              <a:buNone/>
              <a:defRPr sz="2600" b="1">
                <a:solidFill>
                  <a:schemeClr val="dk1"/>
                </a:solidFill>
                <a:latin typeface="Syne"/>
                <a:ea typeface="Syne"/>
                <a:cs typeface="Syne"/>
                <a:sym typeface="Syne"/>
              </a:defRPr>
            </a:lvl2pPr>
            <a:lvl3pPr lvl="2" rtl="0">
              <a:spcBef>
                <a:spcPts val="0"/>
              </a:spcBef>
              <a:spcAft>
                <a:spcPts val="0"/>
              </a:spcAft>
              <a:buClr>
                <a:schemeClr val="dk1"/>
              </a:buClr>
              <a:buSzPts val="2600"/>
              <a:buFont typeface="Syne"/>
              <a:buNone/>
              <a:defRPr sz="2600" b="1">
                <a:solidFill>
                  <a:schemeClr val="dk1"/>
                </a:solidFill>
                <a:latin typeface="Syne"/>
                <a:ea typeface="Syne"/>
                <a:cs typeface="Syne"/>
                <a:sym typeface="Syne"/>
              </a:defRPr>
            </a:lvl3pPr>
            <a:lvl4pPr lvl="3" rtl="0">
              <a:spcBef>
                <a:spcPts val="0"/>
              </a:spcBef>
              <a:spcAft>
                <a:spcPts val="0"/>
              </a:spcAft>
              <a:buClr>
                <a:schemeClr val="dk1"/>
              </a:buClr>
              <a:buSzPts val="2600"/>
              <a:buFont typeface="Syne"/>
              <a:buNone/>
              <a:defRPr sz="2600" b="1">
                <a:solidFill>
                  <a:schemeClr val="dk1"/>
                </a:solidFill>
                <a:latin typeface="Syne"/>
                <a:ea typeface="Syne"/>
                <a:cs typeface="Syne"/>
                <a:sym typeface="Syne"/>
              </a:defRPr>
            </a:lvl4pPr>
            <a:lvl5pPr lvl="4" rtl="0">
              <a:spcBef>
                <a:spcPts val="0"/>
              </a:spcBef>
              <a:spcAft>
                <a:spcPts val="0"/>
              </a:spcAft>
              <a:buClr>
                <a:schemeClr val="dk1"/>
              </a:buClr>
              <a:buSzPts val="2600"/>
              <a:buFont typeface="Syne"/>
              <a:buNone/>
              <a:defRPr sz="2600" b="1">
                <a:solidFill>
                  <a:schemeClr val="dk1"/>
                </a:solidFill>
                <a:latin typeface="Syne"/>
                <a:ea typeface="Syne"/>
                <a:cs typeface="Syne"/>
                <a:sym typeface="Syne"/>
              </a:defRPr>
            </a:lvl5pPr>
            <a:lvl6pPr lvl="5" rtl="0">
              <a:spcBef>
                <a:spcPts val="0"/>
              </a:spcBef>
              <a:spcAft>
                <a:spcPts val="0"/>
              </a:spcAft>
              <a:buClr>
                <a:schemeClr val="dk1"/>
              </a:buClr>
              <a:buSzPts val="2600"/>
              <a:buFont typeface="Syne"/>
              <a:buNone/>
              <a:defRPr sz="2600" b="1">
                <a:solidFill>
                  <a:schemeClr val="dk1"/>
                </a:solidFill>
                <a:latin typeface="Syne"/>
                <a:ea typeface="Syne"/>
                <a:cs typeface="Syne"/>
                <a:sym typeface="Syne"/>
              </a:defRPr>
            </a:lvl6pPr>
            <a:lvl7pPr lvl="6" rtl="0">
              <a:spcBef>
                <a:spcPts val="0"/>
              </a:spcBef>
              <a:spcAft>
                <a:spcPts val="0"/>
              </a:spcAft>
              <a:buClr>
                <a:schemeClr val="dk1"/>
              </a:buClr>
              <a:buSzPts val="2600"/>
              <a:buFont typeface="Syne"/>
              <a:buNone/>
              <a:defRPr sz="2600" b="1">
                <a:solidFill>
                  <a:schemeClr val="dk1"/>
                </a:solidFill>
                <a:latin typeface="Syne"/>
                <a:ea typeface="Syne"/>
                <a:cs typeface="Syne"/>
                <a:sym typeface="Syne"/>
              </a:defRPr>
            </a:lvl7pPr>
            <a:lvl8pPr lvl="7" rtl="0">
              <a:spcBef>
                <a:spcPts val="0"/>
              </a:spcBef>
              <a:spcAft>
                <a:spcPts val="0"/>
              </a:spcAft>
              <a:buClr>
                <a:schemeClr val="dk1"/>
              </a:buClr>
              <a:buSzPts val="2600"/>
              <a:buFont typeface="Syne"/>
              <a:buNone/>
              <a:defRPr sz="2600" b="1">
                <a:solidFill>
                  <a:schemeClr val="dk1"/>
                </a:solidFill>
                <a:latin typeface="Syne"/>
                <a:ea typeface="Syne"/>
                <a:cs typeface="Syne"/>
                <a:sym typeface="Syne"/>
              </a:defRPr>
            </a:lvl8pPr>
            <a:lvl9pPr lvl="8" rtl="0">
              <a:spcBef>
                <a:spcPts val="0"/>
              </a:spcBef>
              <a:spcAft>
                <a:spcPts val="0"/>
              </a:spcAft>
              <a:buClr>
                <a:schemeClr val="dk1"/>
              </a:buClr>
              <a:buSzPts val="2600"/>
              <a:buFont typeface="Syne"/>
              <a:buNone/>
              <a:defRPr sz="2600" b="1">
                <a:solidFill>
                  <a:schemeClr val="dk1"/>
                </a:solidFill>
                <a:latin typeface="Syne"/>
                <a:ea typeface="Syne"/>
                <a:cs typeface="Syne"/>
                <a:sym typeface="Sy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marL="914400" lvl="1"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marL="1371600" lvl="2"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marL="1828800" lvl="3"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marL="2286000" lvl="4"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marL="2743200" lvl="5"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marL="3200400" lvl="6"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marL="3657600" lvl="7"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marL="4114800" lvl="8"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3" r:id="rId14"/>
    <p:sldLayoutId id="2147483664" r:id="rId15"/>
    <p:sldLayoutId id="2147483665" r:id="rId16"/>
    <p:sldLayoutId id="2147483666" r:id="rId17"/>
    <p:sldLayoutId id="2147483668" r:id="rId18"/>
    <p:sldLayoutId id="2147483669"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6"/>
        <p:cNvGrpSpPr/>
        <p:nvPr/>
      </p:nvGrpSpPr>
      <p:grpSpPr>
        <a:xfrm>
          <a:off x="0" y="0"/>
          <a:ext cx="0" cy="0"/>
          <a:chOff x="0" y="0"/>
          <a:chExt cx="0" cy="0"/>
        </a:xfrm>
      </p:grpSpPr>
      <p:sp>
        <p:nvSpPr>
          <p:cNvPr id="3" name="Rectangle 2">
            <a:extLst>
              <a:ext uri="{FF2B5EF4-FFF2-40B4-BE49-F238E27FC236}">
                <a16:creationId xmlns:a16="http://schemas.microsoft.com/office/drawing/2014/main" id="{5896F30E-4580-4CC1-9828-DF7B9DEE9085}"/>
              </a:ext>
            </a:extLst>
          </p:cNvPr>
          <p:cNvSpPr/>
          <p:nvPr/>
        </p:nvSpPr>
        <p:spPr>
          <a:xfrm>
            <a:off x="1755972" y="2488929"/>
            <a:ext cx="6530273" cy="400110"/>
          </a:xfrm>
          <a:prstGeom prst="rect">
            <a:avLst/>
          </a:prstGeom>
        </p:spPr>
        <p:txBody>
          <a:bodyPr wrap="square">
            <a:spAutoFit/>
          </a:bodyPr>
          <a:lstStyle/>
          <a:p>
            <a:r>
              <a:rPr lang="en-US" sz="2000" b="1" dirty="0" err="1">
                <a:solidFill>
                  <a:schemeClr val="tx1"/>
                </a:solidFill>
              </a:rPr>
              <a:t>Bookiboo</a:t>
            </a:r>
            <a:r>
              <a:rPr lang="en-US" sz="2000" b="1" dirty="0">
                <a:solidFill>
                  <a:schemeClr val="tx1"/>
                </a:solidFill>
              </a:rPr>
              <a:t> - Online Bookstore for Children </a:t>
            </a:r>
            <a:r>
              <a:rPr lang="en-US" sz="2000" dirty="0">
                <a:solidFill>
                  <a:schemeClr val="tx1"/>
                </a:solidFill>
              </a:rPr>
              <a:t>Group 3</a:t>
            </a:r>
            <a:endParaRPr lang="en-US" sz="2000" dirty="0"/>
          </a:p>
        </p:txBody>
      </p:sp>
      <p:sp>
        <p:nvSpPr>
          <p:cNvPr id="8" name="CustomShape 5">
            <a:extLst>
              <a:ext uri="{FF2B5EF4-FFF2-40B4-BE49-F238E27FC236}">
                <a16:creationId xmlns:a16="http://schemas.microsoft.com/office/drawing/2014/main" id="{A6E4421C-2AC4-47D1-97D3-9697A0543B1A}"/>
              </a:ext>
            </a:extLst>
          </p:cNvPr>
          <p:cNvSpPr/>
          <p:nvPr/>
        </p:nvSpPr>
        <p:spPr>
          <a:xfrm>
            <a:off x="4131000" y="672120"/>
            <a:ext cx="778320" cy="680400"/>
          </a:xfrm>
          <a:custGeom>
            <a:avLst/>
            <a:gdLst/>
            <a:ahLst/>
            <a:cxnLst/>
            <a:rect l="l" t="t" r="r" b="b"/>
            <a:pathLst>
              <a:path w="19247" h="19856">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rgbClr val="FFFFFF"/>
          </a:solidFill>
          <a:ln w="0">
            <a:noFill/>
          </a:ln>
        </p:spPr>
        <p:style>
          <a:lnRef idx="0">
            <a:scrgbClr r="0" g="0" b="0"/>
          </a:lnRef>
          <a:fillRef idx="0">
            <a:scrgbClr r="0" g="0" b="0"/>
          </a:fillRef>
          <a:effectRef idx="0">
            <a:scrgbClr r="0" g="0" b="0"/>
          </a:effectRef>
          <a:fontRef idx="minor"/>
        </p:style>
      </p:sp>
      <p:sp>
        <p:nvSpPr>
          <p:cNvPr id="9" name="CustomShape 7">
            <a:extLst>
              <a:ext uri="{FF2B5EF4-FFF2-40B4-BE49-F238E27FC236}">
                <a16:creationId xmlns:a16="http://schemas.microsoft.com/office/drawing/2014/main" id="{21002EBC-C304-42E8-BC60-8C59DE851BD3}"/>
              </a:ext>
            </a:extLst>
          </p:cNvPr>
          <p:cNvSpPr/>
          <p:nvPr/>
        </p:nvSpPr>
        <p:spPr>
          <a:xfrm>
            <a:off x="125408" y="4024053"/>
            <a:ext cx="1104120" cy="1087560"/>
          </a:xfrm>
          <a:custGeom>
            <a:avLst/>
            <a:gdLst/>
            <a:ahLst/>
            <a:cxnLst/>
            <a:rect l="l" t="t" r="r" b="b"/>
            <a:pathLst>
              <a:path w="20975" h="20659">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1C232"/>
          </a:solidFill>
          <a:ln w="0">
            <a:noFill/>
          </a:ln>
        </p:spPr>
        <p:style>
          <a:lnRef idx="0">
            <a:scrgbClr r="0" g="0" b="0"/>
          </a:lnRef>
          <a:fillRef idx="0">
            <a:scrgbClr r="0" g="0" b="0"/>
          </a:fillRef>
          <a:effectRef idx="0">
            <a:scrgbClr r="0" g="0" b="0"/>
          </a:effectRef>
          <a:fontRef idx="minor"/>
        </p:style>
      </p:sp>
      <p:sp>
        <p:nvSpPr>
          <p:cNvPr id="4" name="TextBox 3">
            <a:extLst>
              <a:ext uri="{FF2B5EF4-FFF2-40B4-BE49-F238E27FC236}">
                <a16:creationId xmlns:a16="http://schemas.microsoft.com/office/drawing/2014/main" id="{7B49C3ED-6D9C-4DC5-9BBE-6255D4F9E21D}"/>
              </a:ext>
            </a:extLst>
          </p:cNvPr>
          <p:cNvSpPr txBox="1"/>
          <p:nvPr/>
        </p:nvSpPr>
        <p:spPr>
          <a:xfrm>
            <a:off x="3042605" y="1505226"/>
            <a:ext cx="3342011" cy="830997"/>
          </a:xfrm>
          <a:prstGeom prst="rect">
            <a:avLst/>
          </a:prstGeom>
          <a:noFill/>
        </p:spPr>
        <p:txBody>
          <a:bodyPr wrap="square" rtlCol="0">
            <a:spAutoFit/>
          </a:bodyPr>
          <a:lstStyle/>
          <a:p>
            <a:r>
              <a:rPr lang="en-US" sz="4800" dirty="0">
                <a:solidFill>
                  <a:schemeClr val="tx1"/>
                </a:solidFill>
              </a:rPr>
              <a:t>Welcome!!!</a:t>
            </a:r>
          </a:p>
        </p:txBody>
      </p:sp>
      <p:sp>
        <p:nvSpPr>
          <p:cNvPr id="16" name="CustomShape 7">
            <a:extLst>
              <a:ext uri="{FF2B5EF4-FFF2-40B4-BE49-F238E27FC236}">
                <a16:creationId xmlns:a16="http://schemas.microsoft.com/office/drawing/2014/main" id="{DDB2E9C3-7A22-43DF-9F86-09EFDC5BB21C}"/>
              </a:ext>
            </a:extLst>
          </p:cNvPr>
          <p:cNvSpPr/>
          <p:nvPr/>
        </p:nvSpPr>
        <p:spPr>
          <a:xfrm>
            <a:off x="7722480" y="233040"/>
            <a:ext cx="1104120" cy="1087560"/>
          </a:xfrm>
          <a:custGeom>
            <a:avLst/>
            <a:gdLst/>
            <a:ahLst/>
            <a:cxnLst/>
            <a:rect l="l" t="t" r="r" b="b"/>
            <a:pathLst>
              <a:path w="20975" h="20659">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1C232"/>
          </a:solidFill>
          <a:ln w="0">
            <a:noFill/>
          </a:ln>
        </p:spPr>
        <p:style>
          <a:lnRef idx="0">
            <a:scrgbClr r="0" g="0" b="0"/>
          </a:lnRef>
          <a:fillRef idx="0">
            <a:scrgbClr r="0" g="0" b="0"/>
          </a:fillRef>
          <a:effectRef idx="0">
            <a:scrgbClr r="0" g="0" b="0"/>
          </a:effectRef>
          <a:fontRef idx="minor"/>
        </p:style>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7"/>
          <p:cNvSpPr txBox="1">
            <a:spLocks noGrp="1"/>
          </p:cNvSpPr>
          <p:nvPr>
            <p:ph type="title"/>
          </p:nvPr>
        </p:nvSpPr>
        <p:spPr>
          <a:xfrm>
            <a:off x="83767" y="65289"/>
            <a:ext cx="4741110" cy="8744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3. DFD</a:t>
            </a:r>
            <a:endParaRPr sz="4000" dirty="0"/>
          </a:p>
        </p:txBody>
      </p:sp>
      <p:pic>
        <p:nvPicPr>
          <p:cNvPr id="4" name="Picture 3">
            <a:extLst>
              <a:ext uri="{FF2B5EF4-FFF2-40B4-BE49-F238E27FC236}">
                <a16:creationId xmlns:a16="http://schemas.microsoft.com/office/drawing/2014/main" id="{D630B055-E422-483A-8D51-32EF7FCF40E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014781" y="1007390"/>
            <a:ext cx="5377912" cy="3793991"/>
          </a:xfrm>
          <a:prstGeom prst="rect">
            <a:avLst/>
          </a:prstGeom>
          <a:noFill/>
          <a:ln>
            <a:noFill/>
          </a:ln>
        </p:spPr>
      </p:pic>
    </p:spTree>
    <p:extLst>
      <p:ext uri="{BB962C8B-B14F-4D97-AF65-F5344CB8AC3E}">
        <p14:creationId xmlns:p14="http://schemas.microsoft.com/office/powerpoint/2010/main" val="679492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7"/>
          <p:cNvSpPr txBox="1">
            <a:spLocks noGrp="1"/>
          </p:cNvSpPr>
          <p:nvPr>
            <p:ph type="title"/>
          </p:nvPr>
        </p:nvSpPr>
        <p:spPr>
          <a:xfrm>
            <a:off x="83767" y="65289"/>
            <a:ext cx="4741110" cy="8744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3. DFD</a:t>
            </a:r>
            <a:endParaRPr sz="4000" dirty="0"/>
          </a:p>
        </p:txBody>
      </p:sp>
      <p:pic>
        <p:nvPicPr>
          <p:cNvPr id="5" name="Picture 4">
            <a:extLst>
              <a:ext uri="{FF2B5EF4-FFF2-40B4-BE49-F238E27FC236}">
                <a16:creationId xmlns:a16="http://schemas.microsoft.com/office/drawing/2014/main" id="{5E5C4A42-AC21-4404-BE15-9224A2B1936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301922" y="939754"/>
            <a:ext cx="4741110" cy="3505246"/>
          </a:xfrm>
          <a:prstGeom prst="rect">
            <a:avLst/>
          </a:prstGeom>
          <a:noFill/>
          <a:ln>
            <a:noFill/>
          </a:ln>
        </p:spPr>
      </p:pic>
    </p:spTree>
    <p:extLst>
      <p:ext uri="{BB962C8B-B14F-4D97-AF65-F5344CB8AC3E}">
        <p14:creationId xmlns:p14="http://schemas.microsoft.com/office/powerpoint/2010/main" val="569863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7"/>
          <p:cNvSpPr txBox="1">
            <a:spLocks noGrp="1"/>
          </p:cNvSpPr>
          <p:nvPr>
            <p:ph type="title"/>
          </p:nvPr>
        </p:nvSpPr>
        <p:spPr>
          <a:xfrm>
            <a:off x="83767" y="65289"/>
            <a:ext cx="4741110" cy="8744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3. DFD</a:t>
            </a:r>
            <a:endParaRPr sz="4000" dirty="0"/>
          </a:p>
        </p:txBody>
      </p:sp>
      <p:pic>
        <p:nvPicPr>
          <p:cNvPr id="4" name="Picture 3">
            <a:extLst>
              <a:ext uri="{FF2B5EF4-FFF2-40B4-BE49-F238E27FC236}">
                <a16:creationId xmlns:a16="http://schemas.microsoft.com/office/drawing/2014/main" id="{1F6073D4-0516-470C-BC47-2CDB49FD8A5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765300" y="1066800"/>
            <a:ext cx="5806440" cy="3352800"/>
          </a:xfrm>
          <a:prstGeom prst="rect">
            <a:avLst/>
          </a:prstGeom>
          <a:noFill/>
          <a:ln>
            <a:noFill/>
          </a:ln>
        </p:spPr>
      </p:pic>
    </p:spTree>
    <p:extLst>
      <p:ext uri="{BB962C8B-B14F-4D97-AF65-F5344CB8AC3E}">
        <p14:creationId xmlns:p14="http://schemas.microsoft.com/office/powerpoint/2010/main" val="24378245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7"/>
          <p:cNvSpPr txBox="1">
            <a:spLocks noGrp="1"/>
          </p:cNvSpPr>
          <p:nvPr>
            <p:ph type="title"/>
          </p:nvPr>
        </p:nvSpPr>
        <p:spPr>
          <a:xfrm>
            <a:off x="83767" y="65289"/>
            <a:ext cx="4741110" cy="8744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3. DFD</a:t>
            </a:r>
            <a:endParaRPr sz="4000" dirty="0"/>
          </a:p>
        </p:txBody>
      </p:sp>
      <p:pic>
        <p:nvPicPr>
          <p:cNvPr id="5" name="Picture 4">
            <a:extLst>
              <a:ext uri="{FF2B5EF4-FFF2-40B4-BE49-F238E27FC236}">
                <a16:creationId xmlns:a16="http://schemas.microsoft.com/office/drawing/2014/main" id="{E1179FC8-E914-42AB-B171-F8C61C3BD2C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911411" y="939754"/>
            <a:ext cx="5826931" cy="3882626"/>
          </a:xfrm>
          <a:prstGeom prst="rect">
            <a:avLst/>
          </a:prstGeom>
          <a:noFill/>
          <a:ln>
            <a:noFill/>
          </a:ln>
        </p:spPr>
      </p:pic>
    </p:spTree>
    <p:extLst>
      <p:ext uri="{BB962C8B-B14F-4D97-AF65-F5344CB8AC3E}">
        <p14:creationId xmlns:p14="http://schemas.microsoft.com/office/powerpoint/2010/main" val="3093295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8"/>
          <p:cNvSpPr txBox="1">
            <a:spLocks noGrp="1"/>
          </p:cNvSpPr>
          <p:nvPr>
            <p:ph type="title"/>
          </p:nvPr>
        </p:nvSpPr>
        <p:spPr>
          <a:xfrm>
            <a:off x="237400" y="36899"/>
            <a:ext cx="244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dirty="0">
                <a:latin typeface="Syne SemiBold"/>
                <a:ea typeface="Syne SemiBold"/>
                <a:cs typeface="Syne SemiBold"/>
                <a:sym typeface="Syne SemiBold"/>
              </a:rPr>
              <a:t>4. </a:t>
            </a:r>
            <a:r>
              <a:rPr lang="en-US" b="0" dirty="0" err="1">
                <a:latin typeface="Syne SemiBold"/>
                <a:ea typeface="Syne SemiBold"/>
                <a:cs typeface="Syne SemiBold"/>
                <a:sym typeface="Syne SemiBold"/>
              </a:rPr>
              <a:t>SiteMap</a:t>
            </a:r>
            <a:endParaRPr b="0" dirty="0">
              <a:latin typeface="Syne SemiBold"/>
              <a:ea typeface="Syne SemiBold"/>
              <a:cs typeface="Syne SemiBold"/>
              <a:sym typeface="Syne SemiBold"/>
            </a:endParaRPr>
          </a:p>
        </p:txBody>
      </p:sp>
      <p:pic>
        <p:nvPicPr>
          <p:cNvPr id="5122" name="Picture 2" descr="Đã tạo hình ảnh">
            <a:extLst>
              <a:ext uri="{FF2B5EF4-FFF2-40B4-BE49-F238E27FC236}">
                <a16:creationId xmlns:a16="http://schemas.microsoft.com/office/drawing/2014/main" id="{CF2723A6-3C89-44FD-93D0-FF93578392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8708" y="711199"/>
            <a:ext cx="6575292" cy="39243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3" name="Title 2">
            <a:extLst>
              <a:ext uri="{FF2B5EF4-FFF2-40B4-BE49-F238E27FC236}">
                <a16:creationId xmlns:a16="http://schemas.microsoft.com/office/drawing/2014/main" id="{0DD7D46A-80DB-4833-8F62-F87434F80165}"/>
              </a:ext>
            </a:extLst>
          </p:cNvPr>
          <p:cNvSpPr>
            <a:spLocks noGrp="1"/>
          </p:cNvSpPr>
          <p:nvPr>
            <p:ph type="title"/>
          </p:nvPr>
        </p:nvSpPr>
        <p:spPr/>
        <p:txBody>
          <a:bodyPr/>
          <a:lstStyle/>
          <a:p>
            <a:r>
              <a:rPr lang="en-US" dirty="0"/>
              <a:t>5. ERD</a:t>
            </a:r>
          </a:p>
        </p:txBody>
      </p:sp>
      <p:pic>
        <p:nvPicPr>
          <p:cNvPr id="34" name="Picture 33">
            <a:extLst>
              <a:ext uri="{FF2B5EF4-FFF2-40B4-BE49-F238E27FC236}">
                <a16:creationId xmlns:a16="http://schemas.microsoft.com/office/drawing/2014/main" id="{295E97E4-E466-432B-88CD-5AFD5CB8E10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335722" y="1017725"/>
            <a:ext cx="7209155" cy="36639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3" name="Title 2">
            <a:extLst>
              <a:ext uri="{FF2B5EF4-FFF2-40B4-BE49-F238E27FC236}">
                <a16:creationId xmlns:a16="http://schemas.microsoft.com/office/drawing/2014/main" id="{0DD7D46A-80DB-4833-8F62-F87434F80165}"/>
              </a:ext>
            </a:extLst>
          </p:cNvPr>
          <p:cNvSpPr>
            <a:spLocks noGrp="1"/>
          </p:cNvSpPr>
          <p:nvPr>
            <p:ph type="title"/>
          </p:nvPr>
        </p:nvSpPr>
        <p:spPr/>
        <p:txBody>
          <a:bodyPr/>
          <a:lstStyle/>
          <a:p>
            <a:r>
              <a:rPr lang="en-US" dirty="0"/>
              <a:t>5. ERD</a:t>
            </a:r>
          </a:p>
        </p:txBody>
      </p:sp>
      <p:pic>
        <p:nvPicPr>
          <p:cNvPr id="5" name="Picture 4">
            <a:extLst>
              <a:ext uri="{FF2B5EF4-FFF2-40B4-BE49-F238E27FC236}">
                <a16:creationId xmlns:a16="http://schemas.microsoft.com/office/drawing/2014/main" id="{389E84C3-D21A-4C42-A984-6BE82222AD2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981200" y="1017725"/>
            <a:ext cx="6591300" cy="3465376"/>
          </a:xfrm>
          <a:prstGeom prst="rect">
            <a:avLst/>
          </a:prstGeom>
          <a:noFill/>
          <a:ln>
            <a:noFill/>
          </a:ln>
        </p:spPr>
      </p:pic>
    </p:spTree>
    <p:extLst>
      <p:ext uri="{BB962C8B-B14F-4D97-AF65-F5344CB8AC3E}">
        <p14:creationId xmlns:p14="http://schemas.microsoft.com/office/powerpoint/2010/main" val="12041912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0"/>
          <p:cNvSpPr txBox="1">
            <a:spLocks noGrp="1"/>
          </p:cNvSpPr>
          <p:nvPr>
            <p:ph type="title"/>
          </p:nvPr>
        </p:nvSpPr>
        <p:spPr>
          <a:xfrm>
            <a:off x="289460" y="1730157"/>
            <a:ext cx="2404200" cy="1248308"/>
          </a:xfrm>
          <a:prstGeom prst="rect">
            <a:avLst/>
          </a:prstGeom>
        </p:spPr>
        <p:txBody>
          <a:bodyPr spcFirstLastPara="1" wrap="square" lIns="91425" tIns="91425" rIns="91425" bIns="91425" anchor="t" anchorCtr="0">
            <a:noAutofit/>
          </a:bodyPr>
          <a:lstStyle/>
          <a:p>
            <a:r>
              <a:rPr lang="en" dirty="0"/>
              <a:t>6. </a:t>
            </a:r>
            <a:r>
              <a:rPr lang="vi-VN" sz="2800" spc="-1" dirty="0">
                <a:solidFill>
                  <a:srgbClr val="FFFFFF"/>
                </a:solidFill>
                <a:latin typeface="Walter Turncoat"/>
                <a:ea typeface="Walter Turncoat"/>
              </a:rPr>
              <a:t>TASKSHEET</a:t>
            </a:r>
            <a:br>
              <a:rPr lang="en-US" sz="2800" b="0" spc="-1" dirty="0">
                <a:latin typeface="Arial"/>
              </a:rPr>
            </a:br>
            <a:endParaRPr dirty="0"/>
          </a:p>
        </p:txBody>
      </p:sp>
      <p:pic>
        <p:nvPicPr>
          <p:cNvPr id="2" name="Picture 1">
            <a:extLst>
              <a:ext uri="{FF2B5EF4-FFF2-40B4-BE49-F238E27FC236}">
                <a16:creationId xmlns:a16="http://schemas.microsoft.com/office/drawing/2014/main" id="{D49AF15C-AADC-4B6E-9BFF-8A55C5E3D2DA}"/>
              </a:ext>
            </a:extLst>
          </p:cNvPr>
          <p:cNvPicPr>
            <a:picLocks noChangeAspect="1"/>
          </p:cNvPicPr>
          <p:nvPr/>
        </p:nvPicPr>
        <p:blipFill>
          <a:blip r:embed="rId3"/>
          <a:stretch>
            <a:fillRect/>
          </a:stretch>
        </p:blipFill>
        <p:spPr>
          <a:xfrm>
            <a:off x="2996119" y="0"/>
            <a:ext cx="6079489" cy="51435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9" name="CustomShape 1">
            <a:extLst>
              <a:ext uri="{FF2B5EF4-FFF2-40B4-BE49-F238E27FC236}">
                <a16:creationId xmlns:a16="http://schemas.microsoft.com/office/drawing/2014/main" id="{A46BF618-A56F-4A4B-B7D0-39236865A41D}"/>
              </a:ext>
            </a:extLst>
          </p:cNvPr>
          <p:cNvSpPr/>
          <p:nvPr/>
        </p:nvSpPr>
        <p:spPr>
          <a:xfrm>
            <a:off x="1822680" y="1202400"/>
            <a:ext cx="5456160" cy="1159200"/>
          </a:xfrm>
          <a:prstGeom prst="rect">
            <a:avLst/>
          </a:prstGeom>
          <a:noFill/>
          <a:ln w="0">
            <a:noFill/>
          </a:ln>
        </p:spPr>
        <p:style>
          <a:lnRef idx="0">
            <a:scrgbClr r="0" g="0" b="0"/>
          </a:lnRef>
          <a:fillRef idx="0">
            <a:scrgbClr r="0" g="0" b="0"/>
          </a:fillRef>
          <a:effectRef idx="0">
            <a:scrgbClr r="0" g="0" b="0"/>
          </a:effectRef>
          <a:fontRef idx="minor"/>
        </p:style>
      </p:sp>
      <p:sp>
        <p:nvSpPr>
          <p:cNvPr id="10" name="CustomShape 2">
            <a:extLst>
              <a:ext uri="{FF2B5EF4-FFF2-40B4-BE49-F238E27FC236}">
                <a16:creationId xmlns:a16="http://schemas.microsoft.com/office/drawing/2014/main" id="{EBCC662C-EDD8-4DF5-91DD-4AAFCB2EABB8}"/>
              </a:ext>
            </a:extLst>
          </p:cNvPr>
          <p:cNvSpPr/>
          <p:nvPr/>
        </p:nvSpPr>
        <p:spPr>
          <a:xfrm>
            <a:off x="1275120" y="2489040"/>
            <a:ext cx="6593040" cy="209412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oAutofit/>
          </a:bodyPr>
          <a:lstStyle/>
          <a:p>
            <a:pPr algn="ctr">
              <a:spcBef>
                <a:spcPts val="601"/>
              </a:spcBef>
              <a:tabLst>
                <a:tab pos="0" algn="l"/>
              </a:tabLst>
            </a:pPr>
            <a:r>
              <a:rPr lang="en-US" sz="3600" spc="-1" dirty="0">
                <a:solidFill>
                  <a:srgbClr val="FFFFFF"/>
                </a:solidFill>
                <a:latin typeface="Sniglet"/>
                <a:ea typeface="Sniglet"/>
              </a:rPr>
              <a:t>BOOKIBOO</a:t>
            </a:r>
            <a:br>
              <a:rPr lang="en-US" sz="3600" spc="-1" dirty="0">
                <a:solidFill>
                  <a:srgbClr val="FFFFFF"/>
                </a:solidFill>
                <a:latin typeface="Sniglet"/>
                <a:ea typeface="Sniglet"/>
              </a:rPr>
            </a:br>
            <a:r>
              <a:rPr lang="vi-VN" sz="3600" b="0" strike="noStrike" spc="-1" dirty="0">
                <a:solidFill>
                  <a:srgbClr val="FFFFFF"/>
                </a:solidFill>
                <a:latin typeface="Sniglet"/>
                <a:ea typeface="Sniglet"/>
              </a:rPr>
              <a:t>Group </a:t>
            </a:r>
            <a:r>
              <a:rPr lang="en-US" sz="3600" spc="-1" dirty="0">
                <a:solidFill>
                  <a:srgbClr val="FFFFFF"/>
                </a:solidFill>
                <a:latin typeface="Sniglet"/>
                <a:ea typeface="Sniglet"/>
              </a:rPr>
              <a:t>3</a:t>
            </a:r>
            <a:r>
              <a:rPr lang="en-US" sz="3600" spc="-1" dirty="0">
                <a:solidFill>
                  <a:srgbClr val="FFFFFF"/>
                </a:solidFill>
                <a:latin typeface="Arial"/>
                <a:ea typeface="Sniglet"/>
              </a:rPr>
              <a:t>_</a:t>
            </a:r>
            <a:r>
              <a:rPr lang="vi-VN" sz="3600" b="0" strike="noStrike" spc="-1" dirty="0">
                <a:solidFill>
                  <a:srgbClr val="FFFFFF"/>
                </a:solidFill>
                <a:latin typeface="Sniglet"/>
                <a:ea typeface="Sniglet"/>
              </a:rPr>
              <a:t>T1.2</a:t>
            </a:r>
            <a:r>
              <a:rPr lang="en-US" sz="3600" b="0" strike="noStrike" spc="-1" dirty="0">
                <a:solidFill>
                  <a:srgbClr val="FFFFFF"/>
                </a:solidFill>
                <a:latin typeface="Sniglet"/>
                <a:ea typeface="Sniglet"/>
              </a:rPr>
              <a:t>4</a:t>
            </a:r>
            <a:r>
              <a:rPr lang="vi-VN" sz="3600" b="0" strike="noStrike" spc="-1" dirty="0">
                <a:solidFill>
                  <a:srgbClr val="FFFFFF"/>
                </a:solidFill>
                <a:latin typeface="Sniglet"/>
                <a:ea typeface="Sniglet"/>
              </a:rPr>
              <a:t>06.</a:t>
            </a:r>
            <a:r>
              <a:rPr lang="en-US" sz="3600" spc="-1" dirty="0">
                <a:solidFill>
                  <a:srgbClr val="FFFFFF"/>
                </a:solidFill>
                <a:latin typeface="Sniglet"/>
                <a:ea typeface="Sniglet"/>
              </a:rPr>
              <a:t>E</a:t>
            </a:r>
            <a:r>
              <a:rPr lang="vi-VN" sz="3600" b="0" strike="noStrike" spc="-1" dirty="0">
                <a:solidFill>
                  <a:srgbClr val="FFFFFF"/>
                </a:solidFill>
                <a:latin typeface="Sniglet"/>
                <a:ea typeface="Sniglet"/>
              </a:rPr>
              <a:t>1</a:t>
            </a:r>
            <a:br>
              <a:rPr lang="en-US" sz="3600" b="0" strike="noStrike" spc="-1" dirty="0">
                <a:solidFill>
                  <a:srgbClr val="FFFFFF"/>
                </a:solidFill>
                <a:latin typeface="Sniglet"/>
                <a:ea typeface="Sniglet"/>
              </a:rPr>
            </a:br>
            <a:r>
              <a:rPr lang="en-US" sz="3200" dirty="0">
                <a:solidFill>
                  <a:schemeClr val="tx1"/>
                </a:solidFill>
              </a:rPr>
              <a:t>Supportive teacher  Lê </a:t>
            </a:r>
            <a:r>
              <a:rPr lang="en-US" sz="3200" dirty="0" err="1">
                <a:solidFill>
                  <a:schemeClr val="tx1"/>
                </a:solidFill>
              </a:rPr>
              <a:t>Mộng</a:t>
            </a:r>
            <a:r>
              <a:rPr lang="en-US" sz="3200" dirty="0">
                <a:solidFill>
                  <a:schemeClr val="tx1"/>
                </a:solidFill>
              </a:rPr>
              <a:t> </a:t>
            </a:r>
            <a:r>
              <a:rPr lang="en-US" sz="3200" dirty="0" err="1">
                <a:solidFill>
                  <a:schemeClr val="tx1"/>
                </a:solidFill>
              </a:rPr>
              <a:t>Thúy</a:t>
            </a:r>
            <a:endParaRPr lang="en-US" sz="3200" b="0" strike="noStrike" spc="-1" dirty="0">
              <a:solidFill>
                <a:schemeClr val="tx1"/>
              </a:solidFill>
              <a:latin typeface="Arial"/>
            </a:endParaRPr>
          </a:p>
        </p:txBody>
      </p:sp>
      <p:sp>
        <p:nvSpPr>
          <p:cNvPr id="11" name="CustomShape 3">
            <a:extLst>
              <a:ext uri="{FF2B5EF4-FFF2-40B4-BE49-F238E27FC236}">
                <a16:creationId xmlns:a16="http://schemas.microsoft.com/office/drawing/2014/main" id="{95CE79ED-A1F4-4C6C-B727-5D8BB521FFB4}"/>
              </a:ext>
            </a:extLst>
          </p:cNvPr>
          <p:cNvSpPr/>
          <p:nvPr/>
        </p:nvSpPr>
        <p:spPr>
          <a:xfrm>
            <a:off x="3561480" y="2362320"/>
            <a:ext cx="2132280" cy="96840"/>
          </a:xfrm>
          <a:custGeom>
            <a:avLst/>
            <a:gdLst/>
            <a:ahLst/>
            <a:cxnLst/>
            <a:rect l="l" t="t" r="r" b="b"/>
            <a:pathLst>
              <a:path w="27831" h="2831">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rgbClr val="FFFFFF"/>
          </a:solidFill>
          <a:ln w="0">
            <a:noFill/>
          </a:ln>
        </p:spPr>
        <p:style>
          <a:lnRef idx="0">
            <a:scrgbClr r="0" g="0" b="0"/>
          </a:lnRef>
          <a:fillRef idx="0">
            <a:scrgbClr r="0" g="0" b="0"/>
          </a:fillRef>
          <a:effectRef idx="0">
            <a:scrgbClr r="0" g="0" b="0"/>
          </a:effectRef>
          <a:fontRef idx="minor"/>
        </p:style>
      </p:sp>
      <p:sp>
        <p:nvSpPr>
          <p:cNvPr id="12" name="CustomShape 4">
            <a:extLst>
              <a:ext uri="{FF2B5EF4-FFF2-40B4-BE49-F238E27FC236}">
                <a16:creationId xmlns:a16="http://schemas.microsoft.com/office/drawing/2014/main" id="{BDB15B25-2B14-4AE0-A191-E719816F4346}"/>
              </a:ext>
            </a:extLst>
          </p:cNvPr>
          <p:cNvSpPr/>
          <p:nvPr/>
        </p:nvSpPr>
        <p:spPr>
          <a:xfrm>
            <a:off x="4297680" y="4833000"/>
            <a:ext cx="547920" cy="30996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oAutofit/>
          </a:bodyPr>
          <a:lstStyle/>
          <a:p>
            <a:pPr algn="ctr">
              <a:lnSpc>
                <a:spcPct val="100000"/>
              </a:lnSpc>
              <a:tabLst>
                <a:tab pos="0" algn="l"/>
              </a:tabLst>
            </a:pPr>
            <a:fld id="{9A6B2965-EFBD-4BB2-B131-A170ABCBCE14}" type="slidenum">
              <a:rPr lang="en" sz="1000" b="0" strike="noStrike" spc="-1">
                <a:solidFill>
                  <a:srgbClr val="FFFFFF"/>
                </a:solidFill>
                <a:latin typeface="Sniglet"/>
                <a:ea typeface="Sniglet"/>
              </a:rPr>
              <a:t>18</a:t>
            </a:fld>
            <a:endParaRPr lang="en-US" sz="1000" b="0" strike="noStrike" spc="-1">
              <a:latin typeface="Arial"/>
            </a:endParaRPr>
          </a:p>
        </p:txBody>
      </p:sp>
      <p:sp>
        <p:nvSpPr>
          <p:cNvPr id="13" name="CustomShape 5">
            <a:extLst>
              <a:ext uri="{FF2B5EF4-FFF2-40B4-BE49-F238E27FC236}">
                <a16:creationId xmlns:a16="http://schemas.microsoft.com/office/drawing/2014/main" id="{CC4316CE-9463-4288-B158-F552A01D8443}"/>
              </a:ext>
            </a:extLst>
          </p:cNvPr>
          <p:cNvSpPr/>
          <p:nvPr/>
        </p:nvSpPr>
        <p:spPr>
          <a:xfrm>
            <a:off x="4131000" y="672120"/>
            <a:ext cx="778320" cy="680400"/>
          </a:xfrm>
          <a:custGeom>
            <a:avLst/>
            <a:gdLst/>
            <a:ahLst/>
            <a:cxnLst/>
            <a:rect l="l" t="t" r="r" b="b"/>
            <a:pathLst>
              <a:path w="19247" h="19856">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rgbClr val="FFFFFF"/>
          </a:solidFill>
          <a:ln w="0">
            <a:noFill/>
          </a:ln>
        </p:spPr>
        <p:style>
          <a:lnRef idx="0">
            <a:scrgbClr r="0" g="0" b="0"/>
          </a:lnRef>
          <a:fillRef idx="0">
            <a:scrgbClr r="0" g="0" b="0"/>
          </a:fillRef>
          <a:effectRef idx="0">
            <a:scrgbClr r="0" g="0" b="0"/>
          </a:effectRef>
          <a:fontRef idx="minor"/>
        </p:style>
      </p:sp>
      <p:sp>
        <p:nvSpPr>
          <p:cNvPr id="14" name="CustomShape 6">
            <a:extLst>
              <a:ext uri="{FF2B5EF4-FFF2-40B4-BE49-F238E27FC236}">
                <a16:creationId xmlns:a16="http://schemas.microsoft.com/office/drawing/2014/main" id="{1EC712FA-B9E0-4D15-A1AA-28B6CB66CC37}"/>
              </a:ext>
            </a:extLst>
          </p:cNvPr>
          <p:cNvSpPr/>
          <p:nvPr/>
        </p:nvSpPr>
        <p:spPr>
          <a:xfrm>
            <a:off x="2826720" y="1464840"/>
            <a:ext cx="3587400" cy="821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vi-VN" sz="2400" b="0" strike="noStrike" spc="-1">
                <a:solidFill>
                  <a:srgbClr val="FFFFFF"/>
                </a:solidFill>
                <a:latin typeface="Sniglet"/>
                <a:ea typeface="Arial"/>
              </a:rPr>
              <a:t>Cảm ơn thầy cô đã xem !!!</a:t>
            </a:r>
            <a:endParaRPr lang="en-US" sz="2400" b="0" strike="noStrike" spc="-1">
              <a:latin typeface="Arial"/>
            </a:endParaRPr>
          </a:p>
        </p:txBody>
      </p:sp>
      <p:sp>
        <p:nvSpPr>
          <p:cNvPr id="15" name="CustomShape 7">
            <a:extLst>
              <a:ext uri="{FF2B5EF4-FFF2-40B4-BE49-F238E27FC236}">
                <a16:creationId xmlns:a16="http://schemas.microsoft.com/office/drawing/2014/main" id="{04F70816-895D-4A7A-957B-8A13CC52020E}"/>
              </a:ext>
            </a:extLst>
          </p:cNvPr>
          <p:cNvSpPr/>
          <p:nvPr/>
        </p:nvSpPr>
        <p:spPr>
          <a:xfrm>
            <a:off x="7570080" y="80640"/>
            <a:ext cx="1104120" cy="1087560"/>
          </a:xfrm>
          <a:custGeom>
            <a:avLst/>
            <a:gdLst/>
            <a:ahLst/>
            <a:cxnLst/>
            <a:rect l="l" t="t" r="r" b="b"/>
            <a:pathLst>
              <a:path w="20975" h="20659">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1C232"/>
          </a:solidFill>
          <a:ln w="0">
            <a:noFill/>
          </a:ln>
        </p:spPr>
        <p:style>
          <a:lnRef idx="0">
            <a:scrgbClr r="0" g="0" b="0"/>
          </a:lnRef>
          <a:fillRef idx="0">
            <a:scrgbClr r="0" g="0" b="0"/>
          </a:fillRef>
          <a:effectRef idx="0">
            <a:scrgbClr r="0" g="0" b="0"/>
          </a:effectRef>
          <a:fontRef idx="minor"/>
        </p:style>
      </p:sp>
      <p:sp>
        <p:nvSpPr>
          <p:cNvPr id="16" name="CustomShape 8">
            <a:extLst>
              <a:ext uri="{FF2B5EF4-FFF2-40B4-BE49-F238E27FC236}">
                <a16:creationId xmlns:a16="http://schemas.microsoft.com/office/drawing/2014/main" id="{93CA43A8-56AD-4F64-A0DD-054907445F6D}"/>
              </a:ext>
            </a:extLst>
          </p:cNvPr>
          <p:cNvSpPr/>
          <p:nvPr/>
        </p:nvSpPr>
        <p:spPr>
          <a:xfrm>
            <a:off x="8015400" y="588960"/>
            <a:ext cx="1051560" cy="642960"/>
          </a:xfrm>
          <a:custGeom>
            <a:avLst/>
            <a:gdLst/>
            <a:ahLst/>
            <a:cxnLst/>
            <a:rect l="l" t="t" r="r" b="b"/>
            <a:pathLst>
              <a:path w="19978" h="12216">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FA8DC"/>
          </a:solidFill>
          <a:ln w="0">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655426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30"/>
          <p:cNvSpPr txBox="1">
            <a:spLocks noGrp="1"/>
          </p:cNvSpPr>
          <p:nvPr>
            <p:ph type="title"/>
          </p:nvPr>
        </p:nvSpPr>
        <p:spPr>
          <a:xfrm>
            <a:off x="132039" y="104246"/>
            <a:ext cx="3686400" cy="62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Nội</a:t>
            </a:r>
            <a:r>
              <a:rPr lang="en-US" dirty="0"/>
              <a:t> dung </a:t>
            </a:r>
            <a:r>
              <a:rPr lang="en-US" dirty="0" err="1"/>
              <a:t>chính</a:t>
            </a:r>
            <a:endParaRPr dirty="0"/>
          </a:p>
        </p:txBody>
      </p:sp>
      <p:sp>
        <p:nvSpPr>
          <p:cNvPr id="145" name="Google Shape;145;p30"/>
          <p:cNvSpPr txBox="1">
            <a:spLocks noGrp="1"/>
          </p:cNvSpPr>
          <p:nvPr>
            <p:ph type="title" idx="2"/>
          </p:nvPr>
        </p:nvSpPr>
        <p:spPr>
          <a:xfrm>
            <a:off x="2569118" y="907904"/>
            <a:ext cx="1013400" cy="62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i="1" dirty="0">
                <a:solidFill>
                  <a:srgbClr val="FFC000"/>
                </a:solidFill>
              </a:rPr>
              <a:t>(01)</a:t>
            </a:r>
            <a:endParaRPr sz="1800" b="1" i="1" dirty="0">
              <a:solidFill>
                <a:srgbClr val="FFC000"/>
              </a:solidFill>
            </a:endParaRPr>
          </a:p>
        </p:txBody>
      </p:sp>
      <p:sp>
        <p:nvSpPr>
          <p:cNvPr id="146" name="Google Shape;146;p30"/>
          <p:cNvSpPr txBox="1">
            <a:spLocks noGrp="1"/>
          </p:cNvSpPr>
          <p:nvPr>
            <p:ph type="title" idx="3"/>
          </p:nvPr>
        </p:nvSpPr>
        <p:spPr>
          <a:xfrm>
            <a:off x="2569118" y="2162320"/>
            <a:ext cx="1013400" cy="62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i="1">
                <a:solidFill>
                  <a:srgbClr val="FFC000"/>
                </a:solidFill>
              </a:rPr>
              <a:t>(03)</a:t>
            </a:r>
            <a:endParaRPr sz="1800" b="1" i="1">
              <a:solidFill>
                <a:srgbClr val="FFC000"/>
              </a:solidFill>
            </a:endParaRPr>
          </a:p>
        </p:txBody>
      </p:sp>
      <p:sp>
        <p:nvSpPr>
          <p:cNvPr id="147" name="Google Shape;147;p30"/>
          <p:cNvSpPr txBox="1">
            <a:spLocks noGrp="1"/>
          </p:cNvSpPr>
          <p:nvPr>
            <p:ph type="title" idx="4"/>
          </p:nvPr>
        </p:nvSpPr>
        <p:spPr>
          <a:xfrm>
            <a:off x="2569118" y="1536555"/>
            <a:ext cx="1013400" cy="62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i="1">
                <a:solidFill>
                  <a:srgbClr val="FFC000"/>
                </a:solidFill>
              </a:rPr>
              <a:t>(02)</a:t>
            </a:r>
            <a:endParaRPr sz="1800" b="1" i="1">
              <a:solidFill>
                <a:srgbClr val="FFC000"/>
              </a:solidFill>
            </a:endParaRPr>
          </a:p>
        </p:txBody>
      </p:sp>
      <p:sp>
        <p:nvSpPr>
          <p:cNvPr id="148" name="Google Shape;148;p30"/>
          <p:cNvSpPr txBox="1">
            <a:spLocks noGrp="1"/>
          </p:cNvSpPr>
          <p:nvPr>
            <p:ph type="title" idx="5"/>
          </p:nvPr>
        </p:nvSpPr>
        <p:spPr>
          <a:xfrm>
            <a:off x="2569118" y="2770596"/>
            <a:ext cx="1013400" cy="62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i="1" dirty="0">
                <a:solidFill>
                  <a:srgbClr val="FFC000"/>
                </a:solidFill>
              </a:rPr>
              <a:t>(04)</a:t>
            </a:r>
            <a:endParaRPr sz="1800" b="1" i="1" dirty="0">
              <a:solidFill>
                <a:srgbClr val="FFC000"/>
              </a:solidFill>
            </a:endParaRPr>
          </a:p>
        </p:txBody>
      </p:sp>
      <p:sp>
        <p:nvSpPr>
          <p:cNvPr id="149" name="Google Shape;149;p30"/>
          <p:cNvSpPr txBox="1">
            <a:spLocks noGrp="1"/>
          </p:cNvSpPr>
          <p:nvPr>
            <p:ph type="subTitle" idx="1"/>
          </p:nvPr>
        </p:nvSpPr>
        <p:spPr>
          <a:xfrm>
            <a:off x="3634341" y="922601"/>
            <a:ext cx="2871000" cy="620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1800" b="1" i="1" dirty="0" err="1">
                <a:solidFill>
                  <a:srgbClr val="FFC000"/>
                </a:solidFill>
              </a:rPr>
              <a:t>Giới</a:t>
            </a:r>
            <a:r>
              <a:rPr lang="en-US" sz="1800" b="1" i="1" dirty="0">
                <a:solidFill>
                  <a:srgbClr val="FFC000"/>
                </a:solidFill>
              </a:rPr>
              <a:t> </a:t>
            </a:r>
            <a:r>
              <a:rPr lang="en-US" sz="1800" b="1" i="1" dirty="0" err="1">
                <a:solidFill>
                  <a:srgbClr val="FFC000"/>
                </a:solidFill>
              </a:rPr>
              <a:t>thiệu</a:t>
            </a:r>
            <a:r>
              <a:rPr lang="en-US" sz="1800" b="1" i="1" dirty="0">
                <a:solidFill>
                  <a:srgbClr val="FFC000"/>
                </a:solidFill>
              </a:rPr>
              <a:t> </a:t>
            </a:r>
            <a:r>
              <a:rPr lang="en-US" sz="1800" b="1" i="1" dirty="0" err="1">
                <a:solidFill>
                  <a:srgbClr val="FFC000"/>
                </a:solidFill>
              </a:rPr>
              <a:t>đề</a:t>
            </a:r>
            <a:r>
              <a:rPr lang="en-US" sz="1800" b="1" i="1" dirty="0">
                <a:solidFill>
                  <a:srgbClr val="FFC000"/>
                </a:solidFill>
              </a:rPr>
              <a:t> </a:t>
            </a:r>
            <a:r>
              <a:rPr lang="en-US" sz="1800" b="1" i="1" dirty="0" err="1">
                <a:solidFill>
                  <a:srgbClr val="FFC000"/>
                </a:solidFill>
              </a:rPr>
              <a:t>tài</a:t>
            </a:r>
            <a:endParaRPr sz="1800" b="1" i="1" dirty="0">
              <a:solidFill>
                <a:srgbClr val="FFC000"/>
              </a:solidFill>
            </a:endParaRPr>
          </a:p>
        </p:txBody>
      </p:sp>
      <p:sp>
        <p:nvSpPr>
          <p:cNvPr id="150" name="Google Shape;150;p30"/>
          <p:cNvSpPr txBox="1">
            <a:spLocks noGrp="1"/>
          </p:cNvSpPr>
          <p:nvPr>
            <p:ph type="subTitle" idx="6"/>
          </p:nvPr>
        </p:nvSpPr>
        <p:spPr>
          <a:xfrm>
            <a:off x="3634341" y="1636527"/>
            <a:ext cx="5253937" cy="514450"/>
          </a:xfrm>
          <a:prstGeom prst="rect">
            <a:avLst/>
          </a:prstGeom>
        </p:spPr>
        <p:txBody>
          <a:bodyPr spcFirstLastPara="1" wrap="square" lIns="91425" tIns="91425" rIns="91425" bIns="91425" anchor="ctr" anchorCtr="0">
            <a:noAutofit/>
          </a:bodyPr>
          <a:lstStyle/>
          <a:p>
            <a:pPr marL="0" lvl="0" indent="0" rtl="0">
              <a:lnSpc>
                <a:spcPct val="150000"/>
              </a:lnSpc>
              <a:spcBef>
                <a:spcPts val="0"/>
              </a:spcBef>
              <a:spcAft>
                <a:spcPts val="0"/>
              </a:spcAft>
              <a:buNone/>
            </a:pPr>
            <a:r>
              <a:rPr lang="en-US" sz="1800" dirty="0" err="1">
                <a:solidFill>
                  <a:srgbClr val="FFC000"/>
                </a:solidFill>
              </a:rPr>
              <a:t>Mục</a:t>
            </a:r>
            <a:r>
              <a:rPr lang="en-US" sz="1800" dirty="0">
                <a:solidFill>
                  <a:srgbClr val="FFC000"/>
                </a:solidFill>
              </a:rPr>
              <a:t> </a:t>
            </a:r>
            <a:r>
              <a:rPr lang="en-US" sz="1800" dirty="0" err="1">
                <a:solidFill>
                  <a:srgbClr val="FFC000"/>
                </a:solidFill>
              </a:rPr>
              <a:t>tiêu</a:t>
            </a:r>
            <a:r>
              <a:rPr lang="en-US" sz="1800" dirty="0">
                <a:solidFill>
                  <a:srgbClr val="FFC000"/>
                </a:solidFill>
              </a:rPr>
              <a:t> </a:t>
            </a:r>
            <a:r>
              <a:rPr lang="en-US" sz="1800" dirty="0" err="1">
                <a:solidFill>
                  <a:srgbClr val="FFC000"/>
                </a:solidFill>
              </a:rPr>
              <a:t>và</a:t>
            </a:r>
            <a:r>
              <a:rPr lang="en-US" sz="1800" dirty="0">
                <a:solidFill>
                  <a:srgbClr val="FFC000"/>
                </a:solidFill>
              </a:rPr>
              <a:t> </a:t>
            </a:r>
            <a:r>
              <a:rPr lang="vi-VN" sz="1800" dirty="0">
                <a:solidFill>
                  <a:srgbClr val="FFC000"/>
                </a:solidFill>
              </a:rPr>
              <a:t>ư</a:t>
            </a:r>
            <a:r>
              <a:rPr lang="en-US" sz="1800" dirty="0">
                <a:solidFill>
                  <a:srgbClr val="FFC000"/>
                </a:solidFill>
              </a:rPr>
              <a:t>u </a:t>
            </a:r>
            <a:r>
              <a:rPr lang="en-US" sz="1800" dirty="0" err="1">
                <a:solidFill>
                  <a:srgbClr val="FFC000"/>
                </a:solidFill>
              </a:rPr>
              <a:t>khuyết</a:t>
            </a:r>
            <a:r>
              <a:rPr lang="en-US" sz="1800" dirty="0">
                <a:solidFill>
                  <a:srgbClr val="FFC000"/>
                </a:solidFill>
              </a:rPr>
              <a:t> </a:t>
            </a:r>
            <a:r>
              <a:rPr lang="en-US" sz="1800" dirty="0" err="1">
                <a:solidFill>
                  <a:srgbClr val="FFC000"/>
                </a:solidFill>
              </a:rPr>
              <a:t>điểm</a:t>
            </a:r>
            <a:r>
              <a:rPr lang="en-US" sz="1800" dirty="0">
                <a:solidFill>
                  <a:srgbClr val="FFC000"/>
                </a:solidFill>
              </a:rPr>
              <a:t>, </a:t>
            </a:r>
            <a:r>
              <a:rPr lang="en-US" sz="1800" dirty="0" err="1">
                <a:solidFill>
                  <a:srgbClr val="FFC000"/>
                </a:solidFill>
              </a:rPr>
              <a:t>Công</a:t>
            </a:r>
            <a:r>
              <a:rPr lang="en-US" sz="1800" dirty="0">
                <a:solidFill>
                  <a:srgbClr val="FFC000"/>
                </a:solidFill>
              </a:rPr>
              <a:t> </a:t>
            </a:r>
            <a:r>
              <a:rPr lang="en-US" sz="1800" dirty="0" err="1">
                <a:solidFill>
                  <a:srgbClr val="FFC000"/>
                </a:solidFill>
              </a:rPr>
              <a:t>nghệ</a:t>
            </a:r>
            <a:r>
              <a:rPr lang="en-US" sz="1800" dirty="0">
                <a:solidFill>
                  <a:srgbClr val="FFC000"/>
                </a:solidFill>
              </a:rPr>
              <a:t> </a:t>
            </a:r>
            <a:r>
              <a:rPr lang="en-US" sz="1800" dirty="0" err="1">
                <a:solidFill>
                  <a:srgbClr val="FFC000"/>
                </a:solidFill>
              </a:rPr>
              <a:t>phát</a:t>
            </a:r>
            <a:r>
              <a:rPr lang="en-US" sz="1800" dirty="0">
                <a:solidFill>
                  <a:srgbClr val="FFC000"/>
                </a:solidFill>
              </a:rPr>
              <a:t> </a:t>
            </a:r>
            <a:r>
              <a:rPr lang="en-US" sz="1800" dirty="0" err="1">
                <a:solidFill>
                  <a:srgbClr val="FFC000"/>
                </a:solidFill>
              </a:rPr>
              <a:t>triển</a:t>
            </a:r>
            <a:endParaRPr sz="1800" dirty="0">
              <a:solidFill>
                <a:srgbClr val="FFC000"/>
              </a:solidFill>
            </a:endParaRPr>
          </a:p>
        </p:txBody>
      </p:sp>
      <p:sp>
        <p:nvSpPr>
          <p:cNvPr id="151" name="Google Shape;151;p30"/>
          <p:cNvSpPr txBox="1">
            <a:spLocks noGrp="1"/>
          </p:cNvSpPr>
          <p:nvPr>
            <p:ph type="subTitle" idx="7"/>
          </p:nvPr>
        </p:nvSpPr>
        <p:spPr>
          <a:xfrm>
            <a:off x="3634341" y="2162333"/>
            <a:ext cx="2871000" cy="620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1800" b="1" i="1" dirty="0">
                <a:solidFill>
                  <a:srgbClr val="FFC000"/>
                </a:solidFill>
              </a:rPr>
              <a:t>DFD</a:t>
            </a:r>
            <a:endParaRPr sz="1800" b="1" i="1" dirty="0">
              <a:solidFill>
                <a:srgbClr val="FFC000"/>
              </a:solidFill>
            </a:endParaRPr>
          </a:p>
        </p:txBody>
      </p:sp>
      <p:sp>
        <p:nvSpPr>
          <p:cNvPr id="152" name="Google Shape;152;p30"/>
          <p:cNvSpPr txBox="1">
            <a:spLocks noGrp="1"/>
          </p:cNvSpPr>
          <p:nvPr>
            <p:ph type="subTitle" idx="8"/>
          </p:nvPr>
        </p:nvSpPr>
        <p:spPr>
          <a:xfrm>
            <a:off x="3634341" y="2770609"/>
            <a:ext cx="2871000" cy="620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1800" b="1" i="1" dirty="0" err="1">
                <a:solidFill>
                  <a:srgbClr val="FFC000"/>
                </a:solidFill>
              </a:rPr>
              <a:t>SiteMap</a:t>
            </a:r>
            <a:endParaRPr sz="1800" b="1" i="1" dirty="0">
              <a:solidFill>
                <a:srgbClr val="FFC000"/>
              </a:solidFill>
            </a:endParaRPr>
          </a:p>
        </p:txBody>
      </p:sp>
      <p:sp>
        <p:nvSpPr>
          <p:cNvPr id="11" name="Google Shape;146;p30">
            <a:extLst>
              <a:ext uri="{FF2B5EF4-FFF2-40B4-BE49-F238E27FC236}">
                <a16:creationId xmlns:a16="http://schemas.microsoft.com/office/drawing/2014/main" id="{26117A9F-5F9C-44D0-8C84-AB117F4A6F17}"/>
              </a:ext>
            </a:extLst>
          </p:cNvPr>
          <p:cNvSpPr txBox="1">
            <a:spLocks/>
          </p:cNvSpPr>
          <p:nvPr/>
        </p:nvSpPr>
        <p:spPr>
          <a:xfrm>
            <a:off x="2569118" y="3799041"/>
            <a:ext cx="1013400" cy="6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2000"/>
              <a:buFont typeface="Syne Medium"/>
              <a:buNone/>
              <a:defRPr sz="2600" b="0" i="0" u="none" strike="noStrike" cap="none">
                <a:solidFill>
                  <a:schemeClr val="dk1"/>
                </a:solidFill>
                <a:latin typeface="Syne Medium"/>
                <a:ea typeface="Syne Medium"/>
                <a:cs typeface="Syne Medium"/>
                <a:sym typeface="Syne Medium"/>
              </a:defRPr>
            </a:lvl1pPr>
            <a:lvl2pPr marR="0" lvl="1"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2pPr>
            <a:lvl3pPr marR="0" lvl="2"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3pPr>
            <a:lvl4pPr marR="0" lvl="3"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4pPr>
            <a:lvl5pPr marR="0" lvl="4"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5pPr>
            <a:lvl6pPr marR="0" lvl="5"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6pPr>
            <a:lvl7pPr marR="0" lvl="6"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7pPr>
            <a:lvl8pPr marR="0" lvl="7"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8pPr>
            <a:lvl9pPr marR="0" lvl="8"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9pPr>
          </a:lstStyle>
          <a:p>
            <a:pPr algn="l"/>
            <a:r>
              <a:rPr lang="en" sz="1800" b="1" i="1" dirty="0">
                <a:solidFill>
                  <a:srgbClr val="FFC000"/>
                </a:solidFill>
              </a:rPr>
              <a:t>(06)</a:t>
            </a:r>
          </a:p>
        </p:txBody>
      </p:sp>
      <p:sp>
        <p:nvSpPr>
          <p:cNvPr id="12" name="Google Shape;147;p30">
            <a:extLst>
              <a:ext uri="{FF2B5EF4-FFF2-40B4-BE49-F238E27FC236}">
                <a16:creationId xmlns:a16="http://schemas.microsoft.com/office/drawing/2014/main" id="{E2E2B63E-5ECA-473C-891C-98E0CAA5D0F9}"/>
              </a:ext>
            </a:extLst>
          </p:cNvPr>
          <p:cNvSpPr txBox="1">
            <a:spLocks/>
          </p:cNvSpPr>
          <p:nvPr/>
        </p:nvSpPr>
        <p:spPr>
          <a:xfrm>
            <a:off x="2569118" y="3290737"/>
            <a:ext cx="1013400" cy="6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2000"/>
              <a:buFont typeface="Syne Medium"/>
              <a:buNone/>
              <a:defRPr sz="2600" b="0" i="0" u="none" strike="noStrike" cap="none">
                <a:solidFill>
                  <a:schemeClr val="dk1"/>
                </a:solidFill>
                <a:latin typeface="Syne Medium"/>
                <a:ea typeface="Syne Medium"/>
                <a:cs typeface="Syne Medium"/>
                <a:sym typeface="Syne Medium"/>
              </a:defRPr>
            </a:lvl1pPr>
            <a:lvl2pPr marR="0" lvl="1"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2pPr>
            <a:lvl3pPr marR="0" lvl="2"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3pPr>
            <a:lvl4pPr marR="0" lvl="3"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4pPr>
            <a:lvl5pPr marR="0" lvl="4"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5pPr>
            <a:lvl6pPr marR="0" lvl="5"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6pPr>
            <a:lvl7pPr marR="0" lvl="6"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7pPr>
            <a:lvl8pPr marR="0" lvl="7"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8pPr>
            <a:lvl9pPr marR="0" lvl="8" algn="l" rtl="0">
              <a:lnSpc>
                <a:spcPct val="100000"/>
              </a:lnSpc>
              <a:spcBef>
                <a:spcPts val="0"/>
              </a:spcBef>
              <a:spcAft>
                <a:spcPts val="0"/>
              </a:spcAft>
              <a:buClr>
                <a:schemeClr val="dk2"/>
              </a:buClr>
              <a:buSzPts val="2000"/>
              <a:buFont typeface="Syne Medium"/>
              <a:buNone/>
              <a:defRPr sz="2000" b="0" i="0" u="none" strike="noStrike" cap="none">
                <a:solidFill>
                  <a:schemeClr val="dk2"/>
                </a:solidFill>
                <a:latin typeface="Syne Medium"/>
                <a:ea typeface="Syne Medium"/>
                <a:cs typeface="Syne Medium"/>
                <a:sym typeface="Syne Medium"/>
              </a:defRPr>
            </a:lvl9pPr>
          </a:lstStyle>
          <a:p>
            <a:pPr algn="l"/>
            <a:r>
              <a:rPr lang="en" sz="1800" b="1" i="1" dirty="0">
                <a:solidFill>
                  <a:srgbClr val="FFC000"/>
                </a:solidFill>
              </a:rPr>
              <a:t>(05)</a:t>
            </a:r>
          </a:p>
        </p:txBody>
      </p:sp>
      <p:sp>
        <p:nvSpPr>
          <p:cNvPr id="14" name="Google Shape;150;p30">
            <a:extLst>
              <a:ext uri="{FF2B5EF4-FFF2-40B4-BE49-F238E27FC236}">
                <a16:creationId xmlns:a16="http://schemas.microsoft.com/office/drawing/2014/main" id="{4AE890F2-3F07-4419-87A2-C749EB3F937B}"/>
              </a:ext>
            </a:extLst>
          </p:cNvPr>
          <p:cNvSpPr txBox="1">
            <a:spLocks/>
          </p:cNvSpPr>
          <p:nvPr/>
        </p:nvSpPr>
        <p:spPr>
          <a:xfrm>
            <a:off x="3634341" y="3290750"/>
            <a:ext cx="2871000" cy="6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1pPr>
            <a:lvl2pPr marL="914400" marR="0" lvl="1"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2pPr>
            <a:lvl3pPr marL="1371600" marR="0" lvl="2"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3pPr>
            <a:lvl4pPr marL="1828800" marR="0" lvl="3"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4pPr>
            <a:lvl5pPr marL="2286000" marR="0" lvl="4"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5pPr>
            <a:lvl6pPr marL="2743200" marR="0" lvl="5"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6pPr>
            <a:lvl7pPr marL="3200400" marR="0" lvl="6"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7pPr>
            <a:lvl8pPr marL="3657600" marR="0" lvl="7"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8pPr>
            <a:lvl9pPr marL="4114800" marR="0" lvl="8"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9pPr>
          </a:lstStyle>
          <a:p>
            <a:pPr marL="0" indent="0"/>
            <a:r>
              <a:rPr lang="en-US" sz="1800" b="1" i="1" dirty="0">
                <a:solidFill>
                  <a:srgbClr val="FFC000"/>
                </a:solidFill>
              </a:rPr>
              <a:t>ERD</a:t>
            </a:r>
          </a:p>
        </p:txBody>
      </p:sp>
      <p:sp>
        <p:nvSpPr>
          <p:cNvPr id="15" name="Google Shape;151;p30">
            <a:extLst>
              <a:ext uri="{FF2B5EF4-FFF2-40B4-BE49-F238E27FC236}">
                <a16:creationId xmlns:a16="http://schemas.microsoft.com/office/drawing/2014/main" id="{5C837622-694A-491B-B27C-B0F146B49701}"/>
              </a:ext>
            </a:extLst>
          </p:cNvPr>
          <p:cNvSpPr txBox="1">
            <a:spLocks/>
          </p:cNvSpPr>
          <p:nvPr/>
        </p:nvSpPr>
        <p:spPr>
          <a:xfrm>
            <a:off x="3634341" y="3799054"/>
            <a:ext cx="2871000" cy="6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1pPr>
            <a:lvl2pPr marL="914400" marR="0" lvl="1"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2pPr>
            <a:lvl3pPr marL="1371600" marR="0" lvl="2"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3pPr>
            <a:lvl4pPr marL="1828800" marR="0" lvl="3"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4pPr>
            <a:lvl5pPr marL="2286000" marR="0" lvl="4"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5pPr>
            <a:lvl6pPr marL="2743200" marR="0" lvl="5"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6pPr>
            <a:lvl7pPr marL="3200400" marR="0" lvl="6"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7pPr>
            <a:lvl8pPr marL="3657600" marR="0" lvl="7"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8pPr>
            <a:lvl9pPr marL="4114800" marR="0" lvl="8" indent="-304800" algn="l" rtl="0">
              <a:lnSpc>
                <a:spcPct val="100000"/>
              </a:lnSpc>
              <a:spcBef>
                <a:spcPts val="0"/>
              </a:spcBef>
              <a:spcAft>
                <a:spcPts val="0"/>
              </a:spcAft>
              <a:buClr>
                <a:schemeClr val="dk1"/>
              </a:buClr>
              <a:buSzPts val="2000"/>
              <a:buFont typeface="Syne Medium"/>
              <a:buNone/>
              <a:defRPr sz="2000" b="0" i="0" u="none" strike="noStrike" cap="none">
                <a:solidFill>
                  <a:schemeClr val="dk1"/>
                </a:solidFill>
                <a:latin typeface="Syne Medium"/>
                <a:ea typeface="Syne Medium"/>
                <a:cs typeface="Syne Medium"/>
                <a:sym typeface="Syne Medium"/>
              </a:defRPr>
            </a:lvl9pPr>
          </a:lstStyle>
          <a:p>
            <a:pPr marL="0" indent="0"/>
            <a:r>
              <a:rPr lang="en-US" sz="1800" b="1" i="1" dirty="0">
                <a:solidFill>
                  <a:srgbClr val="FFC000"/>
                </a:solidFill>
              </a:rPr>
              <a:t>Task Sheet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8" name="Google Shape;158;p31"/>
          <p:cNvSpPr txBox="1">
            <a:spLocks noGrp="1"/>
          </p:cNvSpPr>
          <p:nvPr>
            <p:ph type="title"/>
          </p:nvPr>
        </p:nvSpPr>
        <p:spPr>
          <a:xfrm>
            <a:off x="811975" y="539500"/>
            <a:ext cx="7618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Giới</a:t>
            </a:r>
            <a:r>
              <a:rPr lang="en-US" dirty="0"/>
              <a:t> </a:t>
            </a:r>
            <a:r>
              <a:rPr lang="en-US" dirty="0" err="1"/>
              <a:t>thiệu</a:t>
            </a:r>
            <a:r>
              <a:rPr lang="en-US" dirty="0"/>
              <a:t> </a:t>
            </a:r>
            <a:r>
              <a:rPr lang="en-US" dirty="0" err="1"/>
              <a:t>đề</a:t>
            </a:r>
            <a:r>
              <a:rPr lang="en-US" dirty="0"/>
              <a:t> </a:t>
            </a:r>
            <a:r>
              <a:rPr lang="en-US" dirty="0" err="1"/>
              <a:t>tài</a:t>
            </a:r>
            <a:endParaRPr dirty="0"/>
          </a:p>
        </p:txBody>
      </p:sp>
      <p:sp>
        <p:nvSpPr>
          <p:cNvPr id="159" name="Google Shape;159;p31"/>
          <p:cNvSpPr txBox="1">
            <a:spLocks noGrp="1"/>
          </p:cNvSpPr>
          <p:nvPr>
            <p:ph type="subTitle" idx="1"/>
          </p:nvPr>
        </p:nvSpPr>
        <p:spPr>
          <a:xfrm>
            <a:off x="4928800" y="1475100"/>
            <a:ext cx="4083464" cy="2197998"/>
          </a:xfrm>
          <a:prstGeom prst="rect">
            <a:avLst/>
          </a:prstGeom>
        </p:spPr>
        <p:txBody>
          <a:bodyPr spcFirstLastPara="1" wrap="square" lIns="91425" tIns="91425" rIns="91425" bIns="91425" anchor="t" anchorCtr="0">
            <a:noAutofit/>
          </a:bodyPr>
          <a:lstStyle/>
          <a:p>
            <a:pPr indent="-456480">
              <a:spcBef>
                <a:spcPts val="601"/>
              </a:spcBef>
              <a:buClr>
                <a:srgbClr val="FFFFFF"/>
              </a:buClr>
              <a:buFont typeface="Wingdings" charset="2"/>
              <a:buChar char=""/>
            </a:pPr>
            <a:r>
              <a:rPr lang="en-US" sz="1600" spc="-1" dirty="0" err="1">
                <a:solidFill>
                  <a:srgbClr val="FFC000"/>
                </a:solidFill>
                <a:latin typeface="Sniglet"/>
                <a:ea typeface="Sniglet"/>
              </a:rPr>
              <a:t>Bookiboo_bookstore</a:t>
            </a:r>
            <a:r>
              <a:rPr lang="vi-VN" sz="1600" spc="-1" dirty="0">
                <a:solidFill>
                  <a:srgbClr val="FFC000"/>
                </a:solidFill>
                <a:latin typeface="Sniglet"/>
                <a:ea typeface="Sniglet"/>
              </a:rPr>
              <a:t>– đồ án kì 2</a:t>
            </a:r>
            <a:endParaRPr lang="en-US" sz="1600" spc="-1" dirty="0">
              <a:solidFill>
                <a:srgbClr val="FFC000"/>
              </a:solidFill>
              <a:latin typeface="Arial"/>
            </a:endParaRPr>
          </a:p>
          <a:p>
            <a:pPr indent="-456480">
              <a:spcBef>
                <a:spcPts val="601"/>
              </a:spcBef>
              <a:buClr>
                <a:srgbClr val="FFFFFF"/>
              </a:buClr>
              <a:buFont typeface="Wingdings" charset="2"/>
              <a:buChar char=""/>
            </a:pPr>
            <a:r>
              <a:rPr lang="vi-VN" sz="1600" spc="-1" dirty="0">
                <a:solidFill>
                  <a:srgbClr val="FFC000"/>
                </a:solidFill>
                <a:latin typeface="Sniglet"/>
                <a:ea typeface="Sniglet"/>
              </a:rPr>
              <a:t>Group </a:t>
            </a:r>
            <a:r>
              <a:rPr lang="en-US" sz="1600" spc="-1" dirty="0">
                <a:solidFill>
                  <a:srgbClr val="FFC000"/>
                </a:solidFill>
                <a:latin typeface="Sniglet"/>
                <a:ea typeface="Sniglet"/>
              </a:rPr>
              <a:t>3</a:t>
            </a:r>
            <a:r>
              <a:rPr lang="vi-VN" sz="1600" spc="-1" dirty="0">
                <a:solidFill>
                  <a:srgbClr val="FFC000"/>
                </a:solidFill>
                <a:latin typeface="Sniglet"/>
                <a:ea typeface="Sniglet"/>
              </a:rPr>
              <a:t> – T1.2</a:t>
            </a:r>
            <a:r>
              <a:rPr lang="en-US" sz="1600" spc="-1" dirty="0">
                <a:solidFill>
                  <a:srgbClr val="FFC000"/>
                </a:solidFill>
                <a:latin typeface="Sniglet"/>
                <a:ea typeface="Sniglet"/>
              </a:rPr>
              <a:t>406</a:t>
            </a:r>
            <a:r>
              <a:rPr lang="vi-VN" sz="1600" spc="-1" dirty="0">
                <a:solidFill>
                  <a:srgbClr val="FFC000"/>
                </a:solidFill>
                <a:latin typeface="Sniglet"/>
                <a:ea typeface="Sniglet"/>
              </a:rPr>
              <a:t>.</a:t>
            </a:r>
            <a:r>
              <a:rPr lang="en-US" sz="1600" spc="-1" dirty="0">
                <a:solidFill>
                  <a:srgbClr val="FFC000"/>
                </a:solidFill>
                <a:latin typeface="Sniglet"/>
                <a:ea typeface="Sniglet"/>
              </a:rPr>
              <a:t>E</a:t>
            </a:r>
            <a:r>
              <a:rPr lang="vi-VN" sz="1600" spc="-1" dirty="0">
                <a:solidFill>
                  <a:srgbClr val="FFC000"/>
                </a:solidFill>
                <a:latin typeface="Sniglet"/>
                <a:ea typeface="Sniglet"/>
              </a:rPr>
              <a:t>1 – FPT APTECH HCMC</a:t>
            </a:r>
            <a:endParaRPr lang="en-US" sz="1600" spc="-1" dirty="0">
              <a:solidFill>
                <a:srgbClr val="FFC000"/>
              </a:solidFill>
              <a:latin typeface="Arial"/>
            </a:endParaRPr>
          </a:p>
          <a:p>
            <a:pPr indent="-456480">
              <a:spcBef>
                <a:spcPts val="601"/>
              </a:spcBef>
              <a:buClr>
                <a:srgbClr val="FFFFFF"/>
              </a:buClr>
              <a:buFont typeface="Wingdings" charset="2"/>
              <a:buChar char=""/>
            </a:pPr>
            <a:r>
              <a:rPr lang="en-US" sz="1600" spc="-1" dirty="0" err="1">
                <a:solidFill>
                  <a:srgbClr val="FFC000"/>
                </a:solidFill>
                <a:latin typeface="Sniglet"/>
                <a:ea typeface="Sniglet"/>
              </a:rPr>
              <a:t>Vũ</a:t>
            </a:r>
            <a:r>
              <a:rPr lang="en-US" sz="1600" spc="-1" dirty="0">
                <a:solidFill>
                  <a:srgbClr val="FFC000"/>
                </a:solidFill>
                <a:latin typeface="Sniglet"/>
                <a:ea typeface="Sniglet"/>
              </a:rPr>
              <a:t> </a:t>
            </a:r>
            <a:r>
              <a:rPr lang="en-US" sz="1600" spc="-1" dirty="0" err="1">
                <a:solidFill>
                  <a:srgbClr val="FFC000"/>
                </a:solidFill>
                <a:latin typeface="Sniglet"/>
                <a:ea typeface="Sniglet"/>
              </a:rPr>
              <a:t>Thị</a:t>
            </a:r>
            <a:r>
              <a:rPr lang="en-US" sz="1600" spc="-1" dirty="0">
                <a:solidFill>
                  <a:srgbClr val="FFC000"/>
                </a:solidFill>
                <a:latin typeface="Sniglet"/>
                <a:ea typeface="Sniglet"/>
              </a:rPr>
              <a:t> </a:t>
            </a:r>
            <a:r>
              <a:rPr lang="en-US" sz="1600" spc="-1" dirty="0" err="1">
                <a:solidFill>
                  <a:srgbClr val="FFC000"/>
                </a:solidFill>
                <a:latin typeface="Sniglet"/>
                <a:ea typeface="Sniglet"/>
              </a:rPr>
              <a:t>Hoài</a:t>
            </a:r>
            <a:r>
              <a:rPr lang="en-US" sz="1600" spc="-1" dirty="0">
                <a:solidFill>
                  <a:srgbClr val="FFC000"/>
                </a:solidFill>
                <a:latin typeface="Sniglet"/>
                <a:ea typeface="Sniglet"/>
              </a:rPr>
              <a:t> Thu</a:t>
            </a:r>
            <a:r>
              <a:rPr lang="vi-VN" sz="1600" spc="-1" dirty="0">
                <a:solidFill>
                  <a:srgbClr val="FFC000"/>
                </a:solidFill>
                <a:latin typeface="Sniglet"/>
                <a:ea typeface="Sniglet"/>
              </a:rPr>
              <a:t>– Project Lead</a:t>
            </a:r>
            <a:endParaRPr lang="en-US" sz="1600" spc="-1" dirty="0">
              <a:solidFill>
                <a:srgbClr val="FFC000"/>
              </a:solidFill>
              <a:latin typeface="Arial"/>
            </a:endParaRPr>
          </a:p>
          <a:p>
            <a:pPr indent="-456480">
              <a:spcBef>
                <a:spcPts val="601"/>
              </a:spcBef>
              <a:buClr>
                <a:srgbClr val="FFFFFF"/>
              </a:buClr>
              <a:buFont typeface="Wingdings" charset="2"/>
              <a:buChar char=""/>
            </a:pPr>
            <a:r>
              <a:rPr lang="en-US" sz="1600" spc="-1" dirty="0" err="1">
                <a:solidFill>
                  <a:srgbClr val="FFC000"/>
                </a:solidFill>
                <a:latin typeface="Sniglet"/>
                <a:ea typeface="Sniglet"/>
              </a:rPr>
              <a:t>Thân</a:t>
            </a:r>
            <a:r>
              <a:rPr lang="en-US" sz="1600" spc="-1" dirty="0">
                <a:solidFill>
                  <a:srgbClr val="FFC000"/>
                </a:solidFill>
                <a:latin typeface="Sniglet"/>
                <a:ea typeface="Sniglet"/>
              </a:rPr>
              <a:t> </a:t>
            </a:r>
            <a:r>
              <a:rPr lang="en-US" sz="1600" spc="-1" dirty="0" err="1">
                <a:solidFill>
                  <a:srgbClr val="FFC000"/>
                </a:solidFill>
                <a:latin typeface="Sniglet"/>
                <a:ea typeface="Sniglet"/>
              </a:rPr>
              <a:t>Thế</a:t>
            </a:r>
            <a:r>
              <a:rPr lang="en-US" sz="1600" spc="-1" dirty="0">
                <a:solidFill>
                  <a:srgbClr val="FFC000"/>
                </a:solidFill>
                <a:latin typeface="Sniglet"/>
                <a:ea typeface="Sniglet"/>
              </a:rPr>
              <a:t> </a:t>
            </a:r>
            <a:r>
              <a:rPr lang="en-US" sz="1600" spc="-1" dirty="0" err="1">
                <a:solidFill>
                  <a:srgbClr val="FFC000"/>
                </a:solidFill>
                <a:latin typeface="Sniglet"/>
                <a:ea typeface="Sniglet"/>
              </a:rPr>
              <a:t>Lộc</a:t>
            </a:r>
            <a:r>
              <a:rPr lang="vi-VN" sz="1600" spc="-1" dirty="0">
                <a:solidFill>
                  <a:srgbClr val="FFC000"/>
                </a:solidFill>
                <a:latin typeface="Sniglet"/>
                <a:ea typeface="Sniglet"/>
              </a:rPr>
              <a:t>– Fullstack Developer</a:t>
            </a:r>
            <a:endParaRPr lang="en-US" sz="1600" spc="-1" dirty="0">
              <a:solidFill>
                <a:srgbClr val="FFC000"/>
              </a:solidFill>
              <a:latin typeface="Arial"/>
            </a:endParaRPr>
          </a:p>
          <a:p>
            <a:pPr indent="-456480">
              <a:spcBef>
                <a:spcPts val="601"/>
              </a:spcBef>
              <a:buClr>
                <a:srgbClr val="FFFFFF"/>
              </a:buClr>
              <a:buFont typeface="Wingdings" charset="2"/>
              <a:buChar char=""/>
            </a:pPr>
            <a:r>
              <a:rPr lang="en-US" sz="1600" spc="-1" dirty="0" err="1">
                <a:solidFill>
                  <a:srgbClr val="FFC000"/>
                </a:solidFill>
                <a:latin typeface="Sniglet"/>
                <a:ea typeface="Sniglet"/>
              </a:rPr>
              <a:t>Nguyễn</a:t>
            </a:r>
            <a:r>
              <a:rPr lang="en-US" sz="1600" spc="-1" dirty="0">
                <a:solidFill>
                  <a:srgbClr val="FFC000"/>
                </a:solidFill>
                <a:latin typeface="Sniglet"/>
                <a:ea typeface="Sniglet"/>
              </a:rPr>
              <a:t> </a:t>
            </a:r>
            <a:r>
              <a:rPr lang="en-US" sz="1600" spc="-1" dirty="0" err="1">
                <a:solidFill>
                  <a:srgbClr val="FFC000"/>
                </a:solidFill>
                <a:latin typeface="Sniglet"/>
                <a:ea typeface="Sniglet"/>
              </a:rPr>
              <a:t>Khải</a:t>
            </a:r>
            <a:r>
              <a:rPr lang="en-US" sz="1600" spc="-1" dirty="0">
                <a:solidFill>
                  <a:srgbClr val="FFC000"/>
                </a:solidFill>
                <a:latin typeface="Sniglet"/>
                <a:ea typeface="Sniglet"/>
              </a:rPr>
              <a:t> </a:t>
            </a:r>
            <a:r>
              <a:rPr lang="en-US" sz="1600" spc="-1" dirty="0" err="1">
                <a:solidFill>
                  <a:srgbClr val="FFC000"/>
                </a:solidFill>
                <a:latin typeface="Sniglet"/>
                <a:ea typeface="Sniglet"/>
              </a:rPr>
              <a:t>Nguyên</a:t>
            </a:r>
            <a:r>
              <a:rPr lang="vi-VN" sz="1600" spc="-1" dirty="0">
                <a:solidFill>
                  <a:srgbClr val="FFC000"/>
                </a:solidFill>
                <a:latin typeface="Sniglet"/>
                <a:ea typeface="Sniglet"/>
              </a:rPr>
              <a:t>– Developer/Tester</a:t>
            </a:r>
            <a:endParaRPr lang="en-US" sz="1600" spc="-1" dirty="0">
              <a:solidFill>
                <a:srgbClr val="FFC000"/>
              </a:solidFill>
              <a:latin typeface="Arial"/>
            </a:endParaRPr>
          </a:p>
          <a:p>
            <a:pPr algn="ctr">
              <a:spcBef>
                <a:spcPts val="601"/>
              </a:spcBef>
              <a:tabLst>
                <a:tab pos="0" algn="l"/>
              </a:tabLst>
            </a:pPr>
            <a:endParaRPr lang="en-US" sz="1600" spc="-1" dirty="0">
              <a:solidFill>
                <a:srgbClr val="FFC000"/>
              </a:solidFill>
              <a:latin typeface="Arial"/>
            </a:endParaRPr>
          </a:p>
        </p:txBody>
      </p:sp>
      <p:pic>
        <p:nvPicPr>
          <p:cNvPr id="5" name="Picture Placeholder 4">
            <a:extLst>
              <a:ext uri="{FF2B5EF4-FFF2-40B4-BE49-F238E27FC236}">
                <a16:creationId xmlns:a16="http://schemas.microsoft.com/office/drawing/2014/main" id="{1C640195-99DB-4755-92D8-74980738DC0F}"/>
              </a:ext>
            </a:extLst>
          </p:cNvPr>
          <p:cNvPicPr>
            <a:picLocks noGrp="1" noChangeAspect="1"/>
          </p:cNvPicPr>
          <p:nvPr>
            <p:ph type="pic" idx="2"/>
          </p:nvPr>
        </p:nvPicPr>
        <p:blipFill>
          <a:blip r:embed="rId3"/>
          <a:srcRect l="24703" r="24703"/>
          <a:stretch>
            <a:fillRect/>
          </a:stretch>
        </p:blipFill>
        <p:spPr>
          <a:xfrm>
            <a:off x="0" y="1476900"/>
            <a:ext cx="4866398" cy="3666600"/>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5" name="Google Shape;165;p32"/>
          <p:cNvSpPr txBox="1">
            <a:spLocks noGrp="1"/>
          </p:cNvSpPr>
          <p:nvPr>
            <p:ph type="title" idx="2"/>
          </p:nvPr>
        </p:nvSpPr>
        <p:spPr>
          <a:xfrm>
            <a:off x="387608" y="343299"/>
            <a:ext cx="8368783" cy="39236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effectLst>
                  <a:outerShdw blurRad="38100" dist="38100" dir="2700000" algn="tl">
                    <a:srgbClr val="000000">
                      <a:alpha val="43137"/>
                    </a:srgbClr>
                  </a:outerShdw>
                </a:effectLst>
              </a:rPr>
              <a:t>M</a:t>
            </a:r>
            <a:r>
              <a:rPr lang="en-US" sz="2400" b="1" dirty="0" err="1">
                <a:effectLst>
                  <a:outerShdw blurRad="38100" dist="38100" dir="2700000" algn="tl">
                    <a:srgbClr val="000000">
                      <a:alpha val="43137"/>
                    </a:srgbClr>
                  </a:outerShdw>
                </a:effectLst>
              </a:rPr>
              <a:t>ục</a:t>
            </a:r>
            <a:r>
              <a:rPr lang="en-US" sz="2400" b="1" dirty="0">
                <a:effectLst>
                  <a:outerShdw blurRad="38100" dist="38100" dir="2700000" algn="tl">
                    <a:srgbClr val="000000">
                      <a:alpha val="43137"/>
                    </a:srgbClr>
                  </a:outerShdw>
                </a:effectLst>
              </a:rPr>
              <a:t> </a:t>
            </a:r>
            <a:r>
              <a:rPr lang="en-US" sz="2400" b="1" dirty="0" err="1">
                <a:effectLst>
                  <a:outerShdw blurRad="38100" dist="38100" dir="2700000" algn="tl">
                    <a:srgbClr val="000000">
                      <a:alpha val="43137"/>
                    </a:srgbClr>
                  </a:outerShdw>
                </a:effectLst>
              </a:rPr>
              <a:t>tiêu</a:t>
            </a:r>
            <a:r>
              <a:rPr lang="en-US" sz="2400" b="1" dirty="0">
                <a:effectLst>
                  <a:outerShdw blurRad="38100" dist="38100" dir="2700000" algn="tl">
                    <a:srgbClr val="000000">
                      <a:alpha val="43137"/>
                    </a:srgbClr>
                  </a:outerShdw>
                </a:effectLst>
              </a:rPr>
              <a:t>, </a:t>
            </a:r>
            <a:r>
              <a:rPr lang="vi-VN" sz="2400" b="1" dirty="0">
                <a:effectLst>
                  <a:outerShdw blurRad="38100" dist="38100" dir="2700000" algn="tl">
                    <a:srgbClr val="000000">
                      <a:alpha val="43137"/>
                    </a:srgbClr>
                  </a:outerShdw>
                </a:effectLst>
              </a:rPr>
              <a:t>Ư</a:t>
            </a:r>
            <a:r>
              <a:rPr lang="en-US" sz="2400" b="1" dirty="0">
                <a:effectLst>
                  <a:outerShdw blurRad="38100" dist="38100" dir="2700000" algn="tl">
                    <a:srgbClr val="000000">
                      <a:alpha val="43137"/>
                    </a:srgbClr>
                  </a:outerShdw>
                </a:effectLst>
              </a:rPr>
              <a:t>u </a:t>
            </a:r>
            <a:r>
              <a:rPr lang="en-US" sz="2400" b="1" dirty="0" err="1">
                <a:effectLst>
                  <a:outerShdw blurRad="38100" dist="38100" dir="2700000" algn="tl">
                    <a:srgbClr val="000000">
                      <a:alpha val="43137"/>
                    </a:srgbClr>
                  </a:outerShdw>
                </a:effectLst>
              </a:rPr>
              <a:t>khuyết</a:t>
            </a:r>
            <a:r>
              <a:rPr lang="en-US" sz="2400" b="1" dirty="0">
                <a:effectLst>
                  <a:outerShdw blurRad="38100" dist="38100" dir="2700000" algn="tl">
                    <a:srgbClr val="000000">
                      <a:alpha val="43137"/>
                    </a:srgbClr>
                  </a:outerShdw>
                </a:effectLst>
              </a:rPr>
              <a:t> </a:t>
            </a:r>
            <a:r>
              <a:rPr lang="en-US" sz="2400" b="1" dirty="0" err="1">
                <a:effectLst>
                  <a:outerShdw blurRad="38100" dist="38100" dir="2700000" algn="tl">
                    <a:srgbClr val="000000">
                      <a:alpha val="43137"/>
                    </a:srgbClr>
                  </a:outerShdw>
                </a:effectLst>
              </a:rPr>
              <a:t>điểm</a:t>
            </a:r>
            <a:r>
              <a:rPr lang="en-US" sz="2400" b="1" dirty="0">
                <a:effectLst>
                  <a:outerShdw blurRad="38100" dist="38100" dir="2700000" algn="tl">
                    <a:srgbClr val="000000">
                      <a:alpha val="43137"/>
                    </a:srgbClr>
                  </a:outerShdw>
                </a:effectLst>
              </a:rPr>
              <a:t> </a:t>
            </a:r>
            <a:r>
              <a:rPr lang="en-US" sz="2400" b="1" dirty="0" err="1">
                <a:effectLst>
                  <a:outerShdw blurRad="38100" dist="38100" dir="2700000" algn="tl">
                    <a:srgbClr val="000000">
                      <a:alpha val="43137"/>
                    </a:srgbClr>
                  </a:outerShdw>
                </a:effectLst>
              </a:rPr>
              <a:t>và</a:t>
            </a:r>
            <a:r>
              <a:rPr lang="en-US" sz="2400" b="1" dirty="0">
                <a:effectLst>
                  <a:outerShdw blurRad="38100" dist="38100" dir="2700000" algn="tl">
                    <a:srgbClr val="000000">
                      <a:alpha val="43137"/>
                    </a:srgbClr>
                  </a:outerShdw>
                </a:effectLst>
              </a:rPr>
              <a:t> </a:t>
            </a:r>
            <a:r>
              <a:rPr lang="en-US" sz="2400" b="1" dirty="0" err="1">
                <a:effectLst>
                  <a:outerShdw blurRad="38100" dist="38100" dir="2700000" algn="tl">
                    <a:srgbClr val="000000">
                      <a:alpha val="43137"/>
                    </a:srgbClr>
                  </a:outerShdw>
                </a:effectLst>
              </a:rPr>
              <a:t>công</a:t>
            </a:r>
            <a:r>
              <a:rPr lang="en-US" sz="2400" b="1" dirty="0">
                <a:effectLst>
                  <a:outerShdw blurRad="38100" dist="38100" dir="2700000" algn="tl">
                    <a:srgbClr val="000000">
                      <a:alpha val="43137"/>
                    </a:srgbClr>
                  </a:outerShdw>
                </a:effectLst>
              </a:rPr>
              <a:t> </a:t>
            </a:r>
            <a:r>
              <a:rPr lang="en-US" sz="2400" b="1" dirty="0" err="1">
                <a:effectLst>
                  <a:outerShdw blurRad="38100" dist="38100" dir="2700000" algn="tl">
                    <a:srgbClr val="000000">
                      <a:alpha val="43137"/>
                    </a:srgbClr>
                  </a:outerShdw>
                </a:effectLst>
              </a:rPr>
              <a:t>nghệ</a:t>
            </a:r>
            <a:r>
              <a:rPr lang="en-US" sz="2400" b="1" dirty="0">
                <a:effectLst>
                  <a:outerShdw blurRad="38100" dist="38100" dir="2700000" algn="tl">
                    <a:srgbClr val="000000">
                      <a:alpha val="43137"/>
                    </a:srgbClr>
                  </a:outerShdw>
                </a:effectLst>
              </a:rPr>
              <a:t> </a:t>
            </a:r>
            <a:r>
              <a:rPr lang="en-US" sz="2400" b="1" dirty="0" err="1">
                <a:effectLst>
                  <a:outerShdw blurRad="38100" dist="38100" dir="2700000" algn="tl">
                    <a:srgbClr val="000000">
                      <a:alpha val="43137"/>
                    </a:srgbClr>
                  </a:outerShdw>
                </a:effectLst>
              </a:rPr>
              <a:t>phát</a:t>
            </a:r>
            <a:r>
              <a:rPr lang="en-US" sz="2400" b="1" dirty="0">
                <a:effectLst>
                  <a:outerShdw blurRad="38100" dist="38100" dir="2700000" algn="tl">
                    <a:srgbClr val="000000">
                      <a:alpha val="43137"/>
                    </a:srgbClr>
                  </a:outerShdw>
                </a:effectLst>
              </a:rPr>
              <a:t> </a:t>
            </a:r>
            <a:r>
              <a:rPr lang="en-US" sz="2400" b="1" dirty="0" err="1">
                <a:effectLst>
                  <a:outerShdw blurRad="38100" dist="38100" dir="2700000" algn="tl">
                    <a:srgbClr val="000000">
                      <a:alpha val="43137"/>
                    </a:srgbClr>
                  </a:outerShdw>
                </a:effectLst>
              </a:rPr>
              <a:t>triển</a:t>
            </a:r>
            <a:endParaRPr sz="2400" b="1" dirty="0">
              <a:effectLst>
                <a:outerShdw blurRad="38100" dist="38100" dir="2700000" algn="tl">
                  <a:srgbClr val="000000">
                    <a:alpha val="43137"/>
                  </a:srgbClr>
                </a:outerShdw>
              </a:effectLst>
            </a:endParaRPr>
          </a:p>
        </p:txBody>
      </p:sp>
      <p:sp>
        <p:nvSpPr>
          <p:cNvPr id="2" name="TextBox 1">
            <a:extLst>
              <a:ext uri="{FF2B5EF4-FFF2-40B4-BE49-F238E27FC236}">
                <a16:creationId xmlns:a16="http://schemas.microsoft.com/office/drawing/2014/main" id="{A2DE420B-BA9C-467F-82F1-72FE57A217FC}"/>
              </a:ext>
            </a:extLst>
          </p:cNvPr>
          <p:cNvSpPr txBox="1"/>
          <p:nvPr/>
        </p:nvSpPr>
        <p:spPr>
          <a:xfrm>
            <a:off x="431209" y="931863"/>
            <a:ext cx="3466615" cy="461665"/>
          </a:xfrm>
          <a:prstGeom prst="rect">
            <a:avLst/>
          </a:prstGeom>
          <a:noFill/>
        </p:spPr>
        <p:txBody>
          <a:bodyPr wrap="square" rtlCol="0">
            <a:spAutoFit/>
          </a:bodyPr>
          <a:lstStyle/>
          <a:p>
            <a:r>
              <a:rPr lang="en-US" sz="2400" dirty="0">
                <a:solidFill>
                  <a:schemeClr val="tx1"/>
                </a:solidFill>
              </a:rPr>
              <a:t>A. </a:t>
            </a:r>
            <a:r>
              <a:rPr lang="en-US" sz="2400" dirty="0" err="1">
                <a:solidFill>
                  <a:schemeClr val="tx1"/>
                </a:solidFill>
              </a:rPr>
              <a:t>Mục</a:t>
            </a:r>
            <a:r>
              <a:rPr lang="en-US" sz="2400" dirty="0">
                <a:solidFill>
                  <a:schemeClr val="tx1"/>
                </a:solidFill>
              </a:rPr>
              <a:t> </a:t>
            </a:r>
            <a:r>
              <a:rPr lang="en-US" sz="2400" dirty="0" err="1">
                <a:solidFill>
                  <a:schemeClr val="tx1"/>
                </a:solidFill>
              </a:rPr>
              <a:t>tiêu</a:t>
            </a:r>
            <a:r>
              <a:rPr lang="en-US" sz="2400" dirty="0">
                <a:solidFill>
                  <a:schemeClr val="tx1"/>
                </a:solidFill>
              </a:rPr>
              <a:t> </a:t>
            </a:r>
            <a:r>
              <a:rPr lang="en-US" sz="2400" dirty="0" err="1">
                <a:solidFill>
                  <a:schemeClr val="tx1"/>
                </a:solidFill>
              </a:rPr>
              <a:t>ứng</a:t>
            </a:r>
            <a:r>
              <a:rPr lang="en-US" sz="2400" dirty="0">
                <a:solidFill>
                  <a:schemeClr val="tx1"/>
                </a:solidFill>
              </a:rPr>
              <a:t> </a:t>
            </a:r>
            <a:r>
              <a:rPr lang="en-US" sz="2400" dirty="0" err="1">
                <a:solidFill>
                  <a:schemeClr val="tx1"/>
                </a:solidFill>
              </a:rPr>
              <a:t>dụng</a:t>
            </a:r>
            <a:endParaRPr lang="en-US" sz="2400" dirty="0">
              <a:solidFill>
                <a:schemeClr val="tx1"/>
              </a:solidFill>
            </a:endParaRPr>
          </a:p>
        </p:txBody>
      </p:sp>
      <p:sp>
        <p:nvSpPr>
          <p:cNvPr id="3" name="TextBox 2">
            <a:extLst>
              <a:ext uri="{FF2B5EF4-FFF2-40B4-BE49-F238E27FC236}">
                <a16:creationId xmlns:a16="http://schemas.microsoft.com/office/drawing/2014/main" id="{7CF56343-3BA2-47B9-9D5E-138BE1434407}"/>
              </a:ext>
            </a:extLst>
          </p:cNvPr>
          <p:cNvSpPr txBox="1"/>
          <p:nvPr/>
        </p:nvSpPr>
        <p:spPr>
          <a:xfrm>
            <a:off x="1301858" y="1906292"/>
            <a:ext cx="6780508" cy="1938992"/>
          </a:xfrm>
          <a:prstGeom prst="rect">
            <a:avLst/>
          </a:prstGeom>
          <a:noFill/>
        </p:spPr>
        <p:txBody>
          <a:bodyPr wrap="square" rtlCol="0">
            <a:spAutoFit/>
          </a:bodyPr>
          <a:lstStyle/>
          <a:p>
            <a:pPr algn="ctr"/>
            <a:r>
              <a:rPr lang="vi-VN" sz="2000" i="1" dirty="0">
                <a:solidFill>
                  <a:srgbClr val="FFC000"/>
                </a:solidFill>
              </a:rPr>
              <a:t>Mục tiêu của ứng dụng Bookiboo là xây dựng một nền tảng bán sách trực tuyến chuyên biệt dành cho trẻ em, nhằm đáp ứng nhu cầu tìm kiếm, lựa chọn và mua sách phát triển phù hợp với từng độ tuổi, đồng thời mang lại trải nghiệm thuận tiện, an toàn và hiện đại cho phụ huynh cũng như người dùng.</a:t>
            </a:r>
            <a:endParaRPr lang="en-US" sz="2000" i="1" dirty="0">
              <a:solidFill>
                <a:srgbClr val="FFC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4" name="Google Shape;165;p32">
            <a:extLst>
              <a:ext uri="{FF2B5EF4-FFF2-40B4-BE49-F238E27FC236}">
                <a16:creationId xmlns:a16="http://schemas.microsoft.com/office/drawing/2014/main" id="{8FC1FFFE-CDD1-45B7-B78A-5560978181C8}"/>
              </a:ext>
            </a:extLst>
          </p:cNvPr>
          <p:cNvSpPr txBox="1">
            <a:spLocks/>
          </p:cNvSpPr>
          <p:nvPr/>
        </p:nvSpPr>
        <p:spPr>
          <a:xfrm>
            <a:off x="387608" y="343299"/>
            <a:ext cx="8368783" cy="39236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400" b="1" dirty="0">
                <a:solidFill>
                  <a:schemeClr val="tx1"/>
                </a:solidFill>
                <a:effectLst>
                  <a:outerShdw blurRad="38100" dist="38100" dir="2700000" algn="tl">
                    <a:srgbClr val="000000">
                      <a:alpha val="43137"/>
                    </a:srgbClr>
                  </a:outerShdw>
                </a:effectLst>
              </a:rPr>
              <a:t>Mục tiêu, Ưu khuyết điểm và công nghệ phát triển</a:t>
            </a:r>
          </a:p>
        </p:txBody>
      </p:sp>
      <p:sp>
        <p:nvSpPr>
          <p:cNvPr id="5" name="TextBox 4">
            <a:extLst>
              <a:ext uri="{FF2B5EF4-FFF2-40B4-BE49-F238E27FC236}">
                <a16:creationId xmlns:a16="http://schemas.microsoft.com/office/drawing/2014/main" id="{68D0E4CE-4F72-446D-9D32-81BF0E963C36}"/>
              </a:ext>
            </a:extLst>
          </p:cNvPr>
          <p:cNvSpPr txBox="1"/>
          <p:nvPr/>
        </p:nvSpPr>
        <p:spPr>
          <a:xfrm>
            <a:off x="431209" y="931863"/>
            <a:ext cx="3466615" cy="461665"/>
          </a:xfrm>
          <a:prstGeom prst="rect">
            <a:avLst/>
          </a:prstGeom>
          <a:noFill/>
        </p:spPr>
        <p:txBody>
          <a:bodyPr wrap="square" rtlCol="0">
            <a:spAutoFit/>
          </a:bodyPr>
          <a:lstStyle/>
          <a:p>
            <a:r>
              <a:rPr lang="en-US" sz="2400" dirty="0">
                <a:solidFill>
                  <a:schemeClr val="tx1"/>
                </a:solidFill>
              </a:rPr>
              <a:t>B. </a:t>
            </a:r>
            <a:r>
              <a:rPr lang="en-US" sz="2400" dirty="0" err="1">
                <a:solidFill>
                  <a:schemeClr val="tx1"/>
                </a:solidFill>
              </a:rPr>
              <a:t>Đối</a:t>
            </a:r>
            <a:r>
              <a:rPr lang="en-US" sz="2400" dirty="0">
                <a:solidFill>
                  <a:schemeClr val="tx1"/>
                </a:solidFill>
              </a:rPr>
              <a:t> t</a:t>
            </a:r>
            <a:r>
              <a:rPr lang="vi-VN" sz="2400" dirty="0">
                <a:solidFill>
                  <a:schemeClr val="tx1"/>
                </a:solidFill>
              </a:rPr>
              <a:t>ư</a:t>
            </a:r>
            <a:r>
              <a:rPr lang="en-US" sz="2400" dirty="0" err="1">
                <a:solidFill>
                  <a:schemeClr val="tx1"/>
                </a:solidFill>
              </a:rPr>
              <a:t>ợng</a:t>
            </a:r>
            <a:r>
              <a:rPr lang="en-US" sz="2400" dirty="0">
                <a:solidFill>
                  <a:schemeClr val="tx1"/>
                </a:solidFill>
              </a:rPr>
              <a:t> </a:t>
            </a:r>
            <a:r>
              <a:rPr lang="en-US" sz="2400" dirty="0" err="1">
                <a:solidFill>
                  <a:schemeClr val="tx1"/>
                </a:solidFill>
              </a:rPr>
              <a:t>sử</a:t>
            </a:r>
            <a:r>
              <a:rPr lang="en-US" sz="2400" dirty="0">
                <a:solidFill>
                  <a:schemeClr val="tx1"/>
                </a:solidFill>
              </a:rPr>
              <a:t> </a:t>
            </a:r>
            <a:r>
              <a:rPr lang="en-US" sz="2400" dirty="0" err="1">
                <a:solidFill>
                  <a:schemeClr val="tx1"/>
                </a:solidFill>
              </a:rPr>
              <a:t>dụng</a:t>
            </a:r>
            <a:endParaRPr lang="en-US" sz="2400" dirty="0">
              <a:solidFill>
                <a:schemeClr val="tx1"/>
              </a:solidFill>
            </a:endParaRPr>
          </a:p>
        </p:txBody>
      </p:sp>
      <p:sp>
        <p:nvSpPr>
          <p:cNvPr id="2" name="Rectangle 1">
            <a:extLst>
              <a:ext uri="{FF2B5EF4-FFF2-40B4-BE49-F238E27FC236}">
                <a16:creationId xmlns:a16="http://schemas.microsoft.com/office/drawing/2014/main" id="{9CF8E71D-D63A-49E5-90F5-2632E2F85E3B}"/>
              </a:ext>
            </a:extLst>
          </p:cNvPr>
          <p:cNvSpPr>
            <a:spLocks noChangeArrowheads="1"/>
          </p:cNvSpPr>
          <p:nvPr/>
        </p:nvSpPr>
        <p:spPr bwMode="auto">
          <a:xfrm>
            <a:off x="387608" y="1688590"/>
            <a:ext cx="8144209"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err="1">
                <a:ln>
                  <a:noFill/>
                </a:ln>
                <a:solidFill>
                  <a:srgbClr val="FFC000"/>
                </a:solidFill>
                <a:effectLst/>
                <a:latin typeface="Arial" panose="020B0604020202020204" pitchFamily="34" charset="0"/>
              </a:rPr>
              <a:t>Phụ</a:t>
            </a:r>
            <a:r>
              <a:rPr kumimoji="0" lang="en-US" altLang="en-US" b="1" i="0" u="none" strike="noStrike" cap="none" normalizeH="0" baseline="0" dirty="0">
                <a:ln>
                  <a:noFill/>
                </a:ln>
                <a:solidFill>
                  <a:srgbClr val="FFC000"/>
                </a:solidFill>
                <a:effectLst/>
                <a:latin typeface="Arial" panose="020B0604020202020204" pitchFamily="34" charset="0"/>
              </a:rPr>
              <a:t> </a:t>
            </a:r>
            <a:r>
              <a:rPr kumimoji="0" lang="en-US" altLang="en-US" b="1" i="0" u="none" strike="noStrike" cap="none" normalizeH="0" baseline="0" dirty="0" err="1">
                <a:ln>
                  <a:noFill/>
                </a:ln>
                <a:solidFill>
                  <a:srgbClr val="FFC000"/>
                </a:solidFill>
                <a:effectLst/>
                <a:latin typeface="Arial" panose="020B0604020202020204" pitchFamily="34" charset="0"/>
              </a:rPr>
              <a:t>huynh</a:t>
            </a:r>
            <a:r>
              <a:rPr kumimoji="0" lang="en-US" altLang="en-US" b="1" i="0" u="none" strike="noStrike" cap="none" normalizeH="0" baseline="0" dirty="0">
                <a:ln>
                  <a:noFill/>
                </a:ln>
                <a:solidFill>
                  <a:srgbClr val="FFC000"/>
                </a:solidFill>
                <a:effectLst/>
                <a:latin typeface="Arial" panose="020B0604020202020204" pitchFamily="34" charset="0"/>
              </a:rPr>
              <a:t> </a:t>
            </a:r>
            <a:r>
              <a:rPr kumimoji="0" lang="en-US" altLang="en-US" b="1" i="0" u="none" strike="noStrike" cap="none" normalizeH="0" baseline="0" dirty="0" err="1">
                <a:ln>
                  <a:noFill/>
                </a:ln>
                <a:solidFill>
                  <a:srgbClr val="FFC000"/>
                </a:solidFill>
                <a:effectLst/>
                <a:latin typeface="Arial" panose="020B0604020202020204" pitchFamily="34" charset="0"/>
              </a:rPr>
              <a:t>và</a:t>
            </a:r>
            <a:r>
              <a:rPr kumimoji="0" lang="en-US" altLang="en-US" b="1" i="0" u="none" strike="noStrike" cap="none" normalizeH="0" baseline="0" dirty="0">
                <a:ln>
                  <a:noFill/>
                </a:ln>
                <a:solidFill>
                  <a:srgbClr val="FFC000"/>
                </a:solidFill>
                <a:effectLst/>
                <a:latin typeface="Arial" panose="020B0604020202020204" pitchFamily="34" charset="0"/>
              </a:rPr>
              <a:t> </a:t>
            </a:r>
            <a:r>
              <a:rPr kumimoji="0" lang="en-US" altLang="en-US" b="1" i="0" u="none" strike="noStrike" cap="none" normalizeH="0" baseline="0" dirty="0" err="1">
                <a:ln>
                  <a:noFill/>
                </a:ln>
                <a:solidFill>
                  <a:srgbClr val="FFC000"/>
                </a:solidFill>
                <a:effectLst/>
                <a:latin typeface="Arial" panose="020B0604020202020204" pitchFamily="34" charset="0"/>
              </a:rPr>
              <a:t>người</a:t>
            </a:r>
            <a:r>
              <a:rPr kumimoji="0" lang="en-US" altLang="en-US" b="1" i="0" u="none" strike="noStrike" cap="none" normalizeH="0" baseline="0" dirty="0">
                <a:ln>
                  <a:noFill/>
                </a:ln>
                <a:solidFill>
                  <a:srgbClr val="FFC000"/>
                </a:solidFill>
                <a:effectLst/>
                <a:latin typeface="Arial" panose="020B0604020202020204" pitchFamily="34" charset="0"/>
              </a:rPr>
              <a:t> </a:t>
            </a:r>
            <a:r>
              <a:rPr kumimoji="0" lang="en-US" altLang="en-US" b="1" i="0" u="none" strike="noStrike" cap="none" normalizeH="0" baseline="0" dirty="0" err="1">
                <a:ln>
                  <a:noFill/>
                </a:ln>
                <a:solidFill>
                  <a:srgbClr val="FFC000"/>
                </a:solidFill>
                <a:effectLst/>
                <a:latin typeface="Arial" panose="020B0604020202020204" pitchFamily="34" charset="0"/>
              </a:rPr>
              <a:t>chăm</a:t>
            </a:r>
            <a:r>
              <a:rPr kumimoji="0" lang="en-US" altLang="en-US" b="1" i="0" u="none" strike="noStrike" cap="none" normalizeH="0" baseline="0" dirty="0">
                <a:ln>
                  <a:noFill/>
                </a:ln>
                <a:solidFill>
                  <a:srgbClr val="FFC000"/>
                </a:solidFill>
                <a:effectLst/>
                <a:latin typeface="Arial" panose="020B0604020202020204" pitchFamily="34" charset="0"/>
              </a:rPr>
              <a:t> </a:t>
            </a:r>
            <a:r>
              <a:rPr kumimoji="0" lang="en-US" altLang="en-US" b="1" i="0" u="none" strike="noStrike" cap="none" normalizeH="0" baseline="0" dirty="0" err="1">
                <a:ln>
                  <a:noFill/>
                </a:ln>
                <a:solidFill>
                  <a:srgbClr val="FFC000"/>
                </a:solidFill>
                <a:effectLst/>
                <a:latin typeface="Arial" panose="020B0604020202020204" pitchFamily="34" charset="0"/>
              </a:rPr>
              <a:t>sóc</a:t>
            </a:r>
            <a:r>
              <a:rPr kumimoji="0" lang="en-US" altLang="en-US" b="1" i="0" u="none" strike="noStrike" cap="none" normalizeH="0" baseline="0" dirty="0">
                <a:ln>
                  <a:noFill/>
                </a:ln>
                <a:solidFill>
                  <a:srgbClr val="FFC000"/>
                </a:solidFill>
                <a:effectLst/>
                <a:latin typeface="Arial" panose="020B0604020202020204" pitchFamily="34" charset="0"/>
              </a:rPr>
              <a:t> </a:t>
            </a:r>
            <a:r>
              <a:rPr kumimoji="0" lang="en-US" altLang="en-US" b="1" i="0" u="none" strike="noStrike" cap="none" normalizeH="0" baseline="0" dirty="0" err="1">
                <a:ln>
                  <a:noFill/>
                </a:ln>
                <a:solidFill>
                  <a:srgbClr val="FFC000"/>
                </a:solidFill>
                <a:effectLst/>
                <a:latin typeface="Arial" panose="020B0604020202020204" pitchFamily="34" charset="0"/>
              </a:rPr>
              <a:t>trẻ</a:t>
            </a:r>
            <a:r>
              <a:rPr kumimoji="0" lang="en-US" altLang="en-US" b="1" i="0" u="none" strike="noStrike" cap="none" normalizeH="0" baseline="0" dirty="0">
                <a:ln>
                  <a:noFill/>
                </a:ln>
                <a:solidFill>
                  <a:srgbClr val="FFC000"/>
                </a:solidFill>
                <a:effectLst/>
                <a:latin typeface="Arial" panose="020B0604020202020204" pitchFamily="34" charset="0"/>
              </a:rPr>
              <a:t> </a:t>
            </a:r>
            <a:r>
              <a:rPr kumimoji="0" lang="en-US" altLang="en-US" b="1" i="0" u="none" strike="noStrike" cap="none" normalizeH="0" baseline="0" dirty="0" err="1">
                <a:ln>
                  <a:noFill/>
                </a:ln>
                <a:solidFill>
                  <a:srgbClr val="FFC000"/>
                </a:solidFill>
                <a:effectLst/>
                <a:latin typeface="Arial" panose="020B0604020202020204" pitchFamily="34" charset="0"/>
              </a:rPr>
              <a:t>em</a:t>
            </a:r>
            <a:r>
              <a:rPr kumimoji="0" lang="en-US" altLang="en-US" b="1" i="0" u="none" strike="noStrike" cap="none" normalizeH="0" baseline="0" dirty="0">
                <a:ln>
                  <a:noFill/>
                </a:ln>
                <a:solidFill>
                  <a:srgbClr val="FFC000"/>
                </a:solidFill>
                <a:effectLst/>
                <a:latin typeface="Arial" panose="020B0604020202020204" pitchFamily="34" charset="0"/>
              </a:rPr>
              <a:t>:</a:t>
            </a:r>
            <a:endParaRPr kumimoji="0" lang="en-US" altLang="en-US" b="0" i="0" u="none" strike="noStrike" cap="none" normalizeH="0" baseline="0" dirty="0">
              <a:ln>
                <a:noFill/>
              </a:ln>
              <a:solidFill>
                <a:srgbClr val="FFC000"/>
              </a:solidFill>
              <a:effectLst/>
              <a:latin typeface="Arial" panose="020B0604020202020204" pitchFamily="34" charset="0"/>
            </a:endParaRPr>
          </a:p>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err="1">
                <a:ln>
                  <a:noFill/>
                </a:ln>
                <a:solidFill>
                  <a:srgbClr val="FFC000"/>
                </a:solidFill>
                <a:effectLst/>
                <a:latin typeface="Arial" panose="020B0604020202020204" pitchFamily="34" charset="0"/>
              </a:rPr>
              <a:t>Những</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người</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muốn</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tìm</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kiếm</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lựa</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chọn</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và</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mua</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sách</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phù</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hợp</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cho</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trẻ</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em</a:t>
            </a:r>
            <a:r>
              <a:rPr kumimoji="0" lang="en-US" altLang="en-US" b="0" i="0" u="none" strike="noStrike" cap="none" normalizeH="0" baseline="0" dirty="0">
                <a:ln>
                  <a:noFill/>
                </a:ln>
                <a:solidFill>
                  <a:srgbClr val="FFC000"/>
                </a:solidFill>
                <a:effectLst/>
                <a:latin typeface="Arial" panose="020B0604020202020204" pitchFamily="34" charset="0"/>
              </a:rPr>
              <a:t> ở </a:t>
            </a:r>
            <a:r>
              <a:rPr kumimoji="0" lang="en-US" altLang="en-US" b="0" i="0" u="none" strike="noStrike" cap="none" normalizeH="0" baseline="0" dirty="0" err="1">
                <a:ln>
                  <a:noFill/>
                </a:ln>
                <a:solidFill>
                  <a:srgbClr val="FFC000"/>
                </a:solidFill>
                <a:effectLst/>
                <a:latin typeface="Arial" panose="020B0604020202020204" pitchFamily="34" charset="0"/>
              </a:rPr>
              <a:t>các</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độ</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tuổi</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khác</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nhau</a:t>
            </a:r>
            <a:r>
              <a:rPr kumimoji="0" lang="en-US" altLang="en-US" b="0" i="0" u="none" strike="noStrike" cap="none" normalizeH="0" baseline="0" dirty="0">
                <a:ln>
                  <a:noFill/>
                </a:ln>
                <a:solidFill>
                  <a:srgbClr val="FFC000"/>
                </a:solidFill>
                <a:effectLst/>
                <a:latin typeface="Arial" panose="020B0604020202020204" pitchFamily="34" charset="0"/>
              </a:rPr>
              <a:t>.</a:t>
            </a:r>
          </a:p>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err="1">
                <a:ln>
                  <a:noFill/>
                </a:ln>
                <a:solidFill>
                  <a:srgbClr val="FFC000"/>
                </a:solidFill>
                <a:effectLst/>
                <a:latin typeface="Arial" panose="020B0604020202020204" pitchFamily="34" charset="0"/>
              </a:rPr>
              <a:t>Trẻ</a:t>
            </a:r>
            <a:r>
              <a:rPr kumimoji="0" lang="en-US" altLang="en-US" b="1" i="0" u="none" strike="noStrike" cap="none" normalizeH="0" baseline="0" dirty="0">
                <a:ln>
                  <a:noFill/>
                </a:ln>
                <a:solidFill>
                  <a:srgbClr val="FFC000"/>
                </a:solidFill>
                <a:effectLst/>
                <a:latin typeface="Arial" panose="020B0604020202020204" pitchFamily="34" charset="0"/>
              </a:rPr>
              <a:t> </a:t>
            </a:r>
            <a:r>
              <a:rPr kumimoji="0" lang="en-US" altLang="en-US" b="1" i="0" u="none" strike="noStrike" cap="none" normalizeH="0" baseline="0" dirty="0" err="1">
                <a:ln>
                  <a:noFill/>
                </a:ln>
                <a:solidFill>
                  <a:srgbClr val="FFC000"/>
                </a:solidFill>
                <a:effectLst/>
                <a:latin typeface="Arial" panose="020B0604020202020204" pitchFamily="34" charset="0"/>
              </a:rPr>
              <a:t>em</a:t>
            </a:r>
            <a:r>
              <a:rPr kumimoji="0" lang="en-US" altLang="en-US" b="1" i="0" u="none" strike="noStrike" cap="none" normalizeH="0" baseline="0" dirty="0">
                <a:ln>
                  <a:noFill/>
                </a:ln>
                <a:solidFill>
                  <a:srgbClr val="FFC000"/>
                </a:solidFill>
                <a:effectLst/>
                <a:latin typeface="Arial" panose="020B0604020202020204" pitchFamily="34" charset="0"/>
              </a:rPr>
              <a:t>:</a:t>
            </a:r>
            <a:endParaRPr kumimoji="0" lang="en-US" altLang="en-US" b="0" i="0" u="none" strike="noStrike" cap="none" normalizeH="0" baseline="0" dirty="0">
              <a:ln>
                <a:noFill/>
              </a:ln>
              <a:solidFill>
                <a:srgbClr val="FFC000"/>
              </a:solidFill>
              <a:effectLst/>
              <a:latin typeface="Arial" panose="020B0604020202020204" pitchFamily="34" charset="0"/>
            </a:endParaRPr>
          </a:p>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err="1">
                <a:ln>
                  <a:noFill/>
                </a:ln>
                <a:solidFill>
                  <a:srgbClr val="FFC000"/>
                </a:solidFill>
                <a:effectLst/>
                <a:latin typeface="Arial" panose="020B0604020202020204" pitchFamily="34" charset="0"/>
              </a:rPr>
              <a:t>Hưởng</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lợi</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từ</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việc</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được</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tiếp</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cận</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những</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đầu</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sách</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chất</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lượng</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phù</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hợp</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với</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lứa</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tuổi</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và</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nhu</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cầu</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phát</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triển</a:t>
            </a:r>
            <a:r>
              <a:rPr kumimoji="0" lang="en-US" altLang="en-US" b="0" i="0" u="none" strike="noStrike" cap="none" normalizeH="0" baseline="0" dirty="0">
                <a:ln>
                  <a:noFill/>
                </a:ln>
                <a:solidFill>
                  <a:srgbClr val="FFC000"/>
                </a:solidFill>
                <a:effectLst/>
                <a:latin typeface="Arial" panose="020B0604020202020204" pitchFamily="34" charset="0"/>
              </a:rPr>
              <a:t>.</a:t>
            </a:r>
          </a:p>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err="1">
                <a:ln>
                  <a:noFill/>
                </a:ln>
                <a:solidFill>
                  <a:srgbClr val="FFC000"/>
                </a:solidFill>
                <a:effectLst/>
                <a:latin typeface="Arial" panose="020B0604020202020204" pitchFamily="34" charset="0"/>
              </a:rPr>
              <a:t>Quản</a:t>
            </a:r>
            <a:r>
              <a:rPr kumimoji="0" lang="en-US" altLang="en-US" b="1" i="0" u="none" strike="noStrike" cap="none" normalizeH="0" baseline="0" dirty="0">
                <a:ln>
                  <a:noFill/>
                </a:ln>
                <a:solidFill>
                  <a:srgbClr val="FFC000"/>
                </a:solidFill>
                <a:effectLst/>
                <a:latin typeface="Arial" panose="020B0604020202020204" pitchFamily="34" charset="0"/>
              </a:rPr>
              <a:t> </a:t>
            </a:r>
            <a:r>
              <a:rPr kumimoji="0" lang="en-US" altLang="en-US" b="1" i="0" u="none" strike="noStrike" cap="none" normalizeH="0" baseline="0" dirty="0" err="1">
                <a:ln>
                  <a:noFill/>
                </a:ln>
                <a:solidFill>
                  <a:srgbClr val="FFC000"/>
                </a:solidFill>
                <a:effectLst/>
                <a:latin typeface="Arial" panose="020B0604020202020204" pitchFamily="34" charset="0"/>
              </a:rPr>
              <a:t>trị</a:t>
            </a:r>
            <a:r>
              <a:rPr kumimoji="0" lang="en-US" altLang="en-US" b="1" i="0" u="none" strike="noStrike" cap="none" normalizeH="0" baseline="0" dirty="0">
                <a:ln>
                  <a:noFill/>
                </a:ln>
                <a:solidFill>
                  <a:srgbClr val="FFC000"/>
                </a:solidFill>
                <a:effectLst/>
                <a:latin typeface="Arial" panose="020B0604020202020204" pitchFamily="34" charset="0"/>
              </a:rPr>
              <a:t> </a:t>
            </a:r>
            <a:r>
              <a:rPr kumimoji="0" lang="en-US" altLang="en-US" b="1" i="0" u="none" strike="noStrike" cap="none" normalizeH="0" baseline="0" dirty="0" err="1">
                <a:ln>
                  <a:noFill/>
                </a:ln>
                <a:solidFill>
                  <a:srgbClr val="FFC000"/>
                </a:solidFill>
                <a:effectLst/>
                <a:latin typeface="Arial" panose="020B0604020202020204" pitchFamily="34" charset="0"/>
              </a:rPr>
              <a:t>viên</a:t>
            </a:r>
            <a:r>
              <a:rPr kumimoji="0" lang="en-US" altLang="en-US" b="1" i="0" u="none" strike="noStrike" cap="none" normalizeH="0" baseline="0" dirty="0">
                <a:ln>
                  <a:noFill/>
                </a:ln>
                <a:solidFill>
                  <a:srgbClr val="FFC000"/>
                </a:solidFill>
                <a:effectLst/>
                <a:latin typeface="Arial" panose="020B0604020202020204" pitchFamily="34" charset="0"/>
              </a:rPr>
              <a:t> (Admin):</a:t>
            </a:r>
            <a:endParaRPr kumimoji="0" lang="en-US" altLang="en-US" b="0" i="0" u="none" strike="noStrike" cap="none" normalizeH="0" baseline="0" dirty="0">
              <a:ln>
                <a:noFill/>
              </a:ln>
              <a:solidFill>
                <a:srgbClr val="FFC000"/>
              </a:solidFill>
              <a:effectLst/>
              <a:latin typeface="Arial" panose="020B0604020202020204" pitchFamily="34" charset="0"/>
            </a:endParaRPr>
          </a:p>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err="1">
                <a:ln>
                  <a:noFill/>
                </a:ln>
                <a:solidFill>
                  <a:srgbClr val="FFC000"/>
                </a:solidFill>
                <a:effectLst/>
                <a:latin typeface="Arial" panose="020B0604020202020204" pitchFamily="34" charset="0"/>
              </a:rPr>
              <a:t>Quản</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lý</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hệ</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thống</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cập</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nhật</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thông</a:t>
            </a:r>
            <a:r>
              <a:rPr kumimoji="0" lang="en-US" altLang="en-US" b="0" i="0" u="none" strike="noStrike" cap="none" normalizeH="0" baseline="0" dirty="0">
                <a:ln>
                  <a:noFill/>
                </a:ln>
                <a:solidFill>
                  <a:srgbClr val="FFC000"/>
                </a:solidFill>
                <a:effectLst/>
                <a:latin typeface="Arial" panose="020B0604020202020204" pitchFamily="34" charset="0"/>
              </a:rPr>
              <a:t> tin </a:t>
            </a:r>
            <a:r>
              <a:rPr kumimoji="0" lang="en-US" altLang="en-US" b="0" i="0" u="none" strike="noStrike" cap="none" normalizeH="0" baseline="0" dirty="0" err="1">
                <a:ln>
                  <a:noFill/>
                </a:ln>
                <a:solidFill>
                  <a:srgbClr val="FFC000"/>
                </a:solidFill>
                <a:effectLst/>
                <a:latin typeface="Arial" panose="020B0604020202020204" pitchFamily="34" charset="0"/>
              </a:rPr>
              <a:t>sách</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xử</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lý</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đơn</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hàng</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chăm</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sóc</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khách</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hàng</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và</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thống</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kê</a:t>
            </a:r>
            <a:r>
              <a:rPr kumimoji="0" lang="en-US" altLang="en-US" b="0" i="0" u="none" strike="noStrike" cap="none" normalizeH="0" baseline="0" dirty="0">
                <a:ln>
                  <a:noFill/>
                </a:ln>
                <a:solidFill>
                  <a:srgbClr val="FFC000"/>
                </a:solidFill>
                <a:effectLst/>
                <a:latin typeface="Arial" panose="020B0604020202020204" pitchFamily="34" charset="0"/>
              </a:rPr>
              <a:t> </a:t>
            </a:r>
            <a:r>
              <a:rPr kumimoji="0" lang="en-US" altLang="en-US" b="0" i="0" u="none" strike="noStrike" cap="none" normalizeH="0" baseline="0" dirty="0" err="1">
                <a:ln>
                  <a:noFill/>
                </a:ln>
                <a:solidFill>
                  <a:srgbClr val="FFC000"/>
                </a:solidFill>
                <a:effectLst/>
                <a:latin typeface="Arial" panose="020B0604020202020204" pitchFamily="34" charset="0"/>
              </a:rPr>
              <a:t>doanh</a:t>
            </a:r>
            <a:r>
              <a:rPr kumimoji="0" lang="en-US" altLang="en-US" b="0" i="0" u="none" strike="noStrike" cap="none" normalizeH="0" baseline="0" dirty="0">
                <a:ln>
                  <a:noFill/>
                </a:ln>
                <a:solidFill>
                  <a:srgbClr val="FFC000"/>
                </a:solidFill>
                <a:effectLst/>
                <a:latin typeface="Arial" panose="020B0604020202020204" pitchFamily="34" charset="0"/>
              </a:rPr>
              <a:t> thu.</a:t>
            </a:r>
          </a:p>
          <a:p>
            <a:pPr marL="285750" marR="0" lvl="0" indent="-285750"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b="0" i="0" u="none" strike="noStrike" cap="none" normalizeH="0" baseline="0" dirty="0">
              <a:ln>
                <a:noFill/>
              </a:ln>
              <a:solidFill>
                <a:srgbClr val="FFC000"/>
              </a:solidFill>
              <a:effectLst/>
              <a:latin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7" name="Google Shape;165;p32">
            <a:extLst>
              <a:ext uri="{FF2B5EF4-FFF2-40B4-BE49-F238E27FC236}">
                <a16:creationId xmlns:a16="http://schemas.microsoft.com/office/drawing/2014/main" id="{FF470B5A-94BD-4020-8138-D650688329DB}"/>
              </a:ext>
            </a:extLst>
          </p:cNvPr>
          <p:cNvSpPr txBox="1">
            <a:spLocks/>
          </p:cNvSpPr>
          <p:nvPr/>
        </p:nvSpPr>
        <p:spPr>
          <a:xfrm>
            <a:off x="387608" y="343299"/>
            <a:ext cx="8368783" cy="39236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400" b="1" dirty="0">
                <a:solidFill>
                  <a:schemeClr val="tx1"/>
                </a:solidFill>
                <a:effectLst>
                  <a:outerShdw blurRad="38100" dist="38100" dir="2700000" algn="tl">
                    <a:srgbClr val="000000">
                      <a:alpha val="43137"/>
                    </a:srgbClr>
                  </a:outerShdw>
                </a:effectLst>
              </a:rPr>
              <a:t>Mục tiêu, Ưu khuyết điểm và công nghệ phát triển</a:t>
            </a:r>
          </a:p>
        </p:txBody>
      </p:sp>
      <p:sp>
        <p:nvSpPr>
          <p:cNvPr id="8" name="TextBox 7">
            <a:extLst>
              <a:ext uri="{FF2B5EF4-FFF2-40B4-BE49-F238E27FC236}">
                <a16:creationId xmlns:a16="http://schemas.microsoft.com/office/drawing/2014/main" id="{4F017B7A-699D-424B-BCA9-6613B3DA1783}"/>
              </a:ext>
            </a:extLst>
          </p:cNvPr>
          <p:cNvSpPr txBox="1"/>
          <p:nvPr/>
        </p:nvSpPr>
        <p:spPr>
          <a:xfrm>
            <a:off x="387608" y="4155861"/>
            <a:ext cx="3466615" cy="461665"/>
          </a:xfrm>
          <a:prstGeom prst="rect">
            <a:avLst/>
          </a:prstGeom>
          <a:noFill/>
        </p:spPr>
        <p:txBody>
          <a:bodyPr wrap="square" rtlCol="0">
            <a:spAutoFit/>
          </a:bodyPr>
          <a:lstStyle/>
          <a:p>
            <a:r>
              <a:rPr lang="en-US" sz="2400" dirty="0">
                <a:solidFill>
                  <a:schemeClr val="tx1"/>
                </a:solidFill>
              </a:rPr>
              <a:t>C. </a:t>
            </a:r>
            <a:r>
              <a:rPr lang="vi-VN" sz="2400" dirty="0">
                <a:solidFill>
                  <a:schemeClr val="tx1"/>
                </a:solidFill>
              </a:rPr>
              <a:t>Ư</a:t>
            </a:r>
            <a:r>
              <a:rPr lang="en-US" sz="2400" dirty="0">
                <a:solidFill>
                  <a:schemeClr val="tx1"/>
                </a:solidFill>
              </a:rPr>
              <a:t>u </a:t>
            </a:r>
            <a:r>
              <a:rPr lang="en-US" sz="2400" dirty="0" err="1">
                <a:solidFill>
                  <a:schemeClr val="tx1"/>
                </a:solidFill>
              </a:rPr>
              <a:t>điểm</a:t>
            </a:r>
            <a:endParaRPr lang="en-US" sz="2400" dirty="0">
              <a:solidFill>
                <a:schemeClr val="tx1"/>
              </a:solidFill>
            </a:endParaRPr>
          </a:p>
        </p:txBody>
      </p:sp>
      <p:sp>
        <p:nvSpPr>
          <p:cNvPr id="6" name="Rectangle 1">
            <a:extLst>
              <a:ext uri="{FF2B5EF4-FFF2-40B4-BE49-F238E27FC236}">
                <a16:creationId xmlns:a16="http://schemas.microsoft.com/office/drawing/2014/main" id="{482FC14A-57E5-4BDD-946B-287C5E6513E0}"/>
              </a:ext>
            </a:extLst>
          </p:cNvPr>
          <p:cNvSpPr>
            <a:spLocks noGrp="1" noChangeArrowheads="1"/>
          </p:cNvSpPr>
          <p:nvPr>
            <p:ph type="subTitle" idx="4"/>
          </p:nvPr>
        </p:nvSpPr>
        <p:spPr bwMode="auto">
          <a:xfrm>
            <a:off x="3126053" y="1140589"/>
            <a:ext cx="5522002"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200" b="1" i="0" u="none" strike="noStrike" cap="none" normalizeH="0" baseline="0" dirty="0" err="1">
                <a:ln>
                  <a:noFill/>
                </a:ln>
                <a:solidFill>
                  <a:srgbClr val="FFC000"/>
                </a:solidFill>
                <a:effectLst/>
                <a:latin typeface="Arial" panose="020B0604020202020204" pitchFamily="34" charset="0"/>
              </a:rPr>
              <a:t>Giao</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diện</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hiện</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đại</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đẹp</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mắt</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tối</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ưu</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hóa</a:t>
            </a:r>
            <a:r>
              <a:rPr kumimoji="0" lang="en-US" altLang="en-US" sz="1200" b="1" i="0" u="none" strike="noStrike" cap="none" normalizeH="0" baseline="0" dirty="0">
                <a:ln>
                  <a:noFill/>
                </a:ln>
                <a:solidFill>
                  <a:srgbClr val="FFC000"/>
                </a:solidFill>
                <a:effectLst/>
                <a:latin typeface="Arial" panose="020B0604020202020204" pitchFamily="34" charset="0"/>
              </a:rPr>
              <a:t> UI/UX </a:t>
            </a:r>
            <a:r>
              <a:rPr kumimoji="0" lang="en-US" altLang="en-US" sz="1200" b="1" i="0" u="none" strike="noStrike" cap="none" normalizeH="0" baseline="0" dirty="0" err="1">
                <a:ln>
                  <a:noFill/>
                </a:ln>
                <a:solidFill>
                  <a:srgbClr val="FFC000"/>
                </a:solidFill>
                <a:effectLst/>
                <a:latin typeface="Arial" panose="020B0604020202020204" pitchFamily="34" charset="0"/>
              </a:rPr>
              <a:t>và</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tương</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thích</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đa</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thiết</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bị</a:t>
            </a:r>
            <a:r>
              <a:rPr kumimoji="0" lang="en-US" altLang="en-US" sz="1200" b="1" i="0" u="none" strike="noStrike" cap="none" normalizeH="0" baseline="0" dirty="0">
                <a:ln>
                  <a:noFill/>
                </a:ln>
                <a:solidFill>
                  <a:srgbClr val="FFC000"/>
                </a:solidFill>
                <a:effectLst/>
                <a:latin typeface="Arial" panose="020B0604020202020204" pitchFamily="34" charset="0"/>
              </a:rPr>
              <a:t> (responsive).</a:t>
            </a:r>
            <a:endParaRPr kumimoji="0" lang="en-US" altLang="en-US" sz="1200" b="0" i="0" u="none" strike="noStrike" cap="none" normalizeH="0" baseline="0" dirty="0">
              <a:ln>
                <a:noFill/>
              </a:ln>
              <a:solidFill>
                <a:srgbClr val="FFC000"/>
              </a:solidFill>
              <a:effectLst/>
              <a:latin typeface="Arial" panose="020B0604020202020204" pitchFamily="34" charset="0"/>
            </a:endParaRP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200" b="1" i="0" u="none" strike="noStrike" cap="none" normalizeH="0" baseline="0" dirty="0" err="1">
                <a:ln>
                  <a:noFill/>
                </a:ln>
                <a:solidFill>
                  <a:srgbClr val="FFC000"/>
                </a:solidFill>
                <a:effectLst/>
                <a:latin typeface="Arial" panose="020B0604020202020204" pitchFamily="34" charset="0"/>
              </a:rPr>
              <a:t>Tốc</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độ</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truy</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vấn</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dữ</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liệu</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nhanh</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xử</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lý</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tốt</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với</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số</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lượng</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lớn</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hơn</a:t>
            </a:r>
            <a:r>
              <a:rPr kumimoji="0" lang="en-US" altLang="en-US" sz="1200" b="1" i="0" u="none" strike="noStrike" cap="none" normalizeH="0" baseline="0" dirty="0">
                <a:ln>
                  <a:noFill/>
                </a:ln>
                <a:solidFill>
                  <a:srgbClr val="FFC000"/>
                </a:solidFill>
                <a:effectLst/>
                <a:latin typeface="Arial" panose="020B0604020202020204" pitchFamily="34" charset="0"/>
              </a:rPr>
              <a:t> 10,000 </a:t>
            </a:r>
            <a:r>
              <a:rPr kumimoji="0" lang="en-US" altLang="en-US" sz="1200" b="1" i="0" u="none" strike="noStrike" cap="none" normalizeH="0" baseline="0" dirty="0" err="1">
                <a:ln>
                  <a:noFill/>
                </a:ln>
                <a:solidFill>
                  <a:srgbClr val="FFC000"/>
                </a:solidFill>
                <a:effectLst/>
                <a:latin typeface="Arial" panose="020B0604020202020204" pitchFamily="34" charset="0"/>
              </a:rPr>
              <a:t>bản</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ghi</a:t>
            </a:r>
            <a:r>
              <a:rPr kumimoji="0" lang="en-US" altLang="en-US" sz="1200" b="1" i="0" u="none" strike="noStrike" cap="none" normalizeH="0" baseline="0" dirty="0">
                <a:ln>
                  <a:noFill/>
                </a:ln>
                <a:solidFill>
                  <a:srgbClr val="FFC000"/>
                </a:solidFill>
                <a:effectLst/>
                <a:latin typeface="Arial" panose="020B0604020202020204" pitchFamily="34" charset="0"/>
              </a:rPr>
              <a:t>).</a:t>
            </a:r>
            <a:endParaRPr kumimoji="0" lang="en-US" altLang="en-US" sz="1200" b="0" i="0" u="none" strike="noStrike" cap="none" normalizeH="0" baseline="0" dirty="0">
              <a:ln>
                <a:noFill/>
              </a:ln>
              <a:solidFill>
                <a:srgbClr val="FFC000"/>
              </a:solidFill>
              <a:effectLst/>
              <a:latin typeface="Arial" panose="020B0604020202020204" pitchFamily="34" charset="0"/>
            </a:endParaRP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200" b="1" i="0" u="none" strike="noStrike" cap="none" normalizeH="0" baseline="0" dirty="0" err="1">
                <a:ln>
                  <a:noFill/>
                </a:ln>
                <a:solidFill>
                  <a:srgbClr val="FFC000"/>
                </a:solidFill>
                <a:effectLst/>
                <a:latin typeface="Arial" panose="020B0604020202020204" pitchFamily="34" charset="0"/>
              </a:rPr>
              <a:t>Hỗ</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trợ</a:t>
            </a:r>
            <a:r>
              <a:rPr kumimoji="0" lang="en-US" altLang="en-US" sz="1200" b="1" i="0" u="none" strike="noStrike" cap="none" normalizeH="0" baseline="0" dirty="0">
                <a:ln>
                  <a:noFill/>
                </a:ln>
                <a:solidFill>
                  <a:srgbClr val="FFC000"/>
                </a:solidFill>
                <a:effectLst/>
                <a:latin typeface="Arial" panose="020B0604020202020204" pitchFamily="34" charset="0"/>
              </a:rPr>
              <a:t> thu </a:t>
            </a:r>
            <a:r>
              <a:rPr kumimoji="0" lang="en-US" altLang="en-US" sz="1200" b="1" i="0" u="none" strike="noStrike" cap="none" normalizeH="0" baseline="0" dirty="0" err="1">
                <a:ln>
                  <a:noFill/>
                </a:ln>
                <a:solidFill>
                  <a:srgbClr val="FFC000"/>
                </a:solidFill>
                <a:effectLst/>
                <a:latin typeface="Arial" panose="020B0604020202020204" pitchFamily="34" charset="0"/>
              </a:rPr>
              <a:t>thập</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thông</a:t>
            </a:r>
            <a:r>
              <a:rPr kumimoji="0" lang="en-US" altLang="en-US" sz="1200" b="1" i="0" u="none" strike="noStrike" cap="none" normalizeH="0" baseline="0" dirty="0">
                <a:ln>
                  <a:noFill/>
                </a:ln>
                <a:solidFill>
                  <a:srgbClr val="FFC000"/>
                </a:solidFill>
                <a:effectLst/>
                <a:latin typeface="Arial" panose="020B0604020202020204" pitchFamily="34" charset="0"/>
              </a:rPr>
              <a:t> tin </a:t>
            </a:r>
            <a:r>
              <a:rPr kumimoji="0" lang="en-US" altLang="en-US" sz="1200" b="1" i="0" u="none" strike="noStrike" cap="none" normalizeH="0" baseline="0" dirty="0" err="1">
                <a:ln>
                  <a:noFill/>
                </a:ln>
                <a:solidFill>
                  <a:srgbClr val="FFC000"/>
                </a:solidFill>
                <a:effectLst/>
                <a:latin typeface="Arial" panose="020B0604020202020204" pitchFamily="34" charset="0"/>
              </a:rPr>
              <a:t>từ</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khách</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truy</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cập</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và</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khách</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hàng</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phục</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vụ</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cho</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hoạt</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động</a:t>
            </a:r>
            <a:r>
              <a:rPr kumimoji="0" lang="en-US" altLang="en-US" sz="1200" b="1" i="0" u="none" strike="noStrike" cap="none" normalizeH="0" baseline="0" dirty="0">
                <a:ln>
                  <a:noFill/>
                </a:ln>
                <a:solidFill>
                  <a:srgbClr val="FFC000"/>
                </a:solidFill>
                <a:effectLst/>
                <a:latin typeface="Arial" panose="020B0604020202020204" pitchFamily="34" charset="0"/>
              </a:rPr>
              <a:t> marketing </a:t>
            </a:r>
            <a:r>
              <a:rPr kumimoji="0" lang="en-US" altLang="en-US" sz="1200" b="1" i="0" u="none" strike="noStrike" cap="none" normalizeH="0" baseline="0" dirty="0" err="1">
                <a:ln>
                  <a:noFill/>
                </a:ln>
                <a:solidFill>
                  <a:srgbClr val="FFC000"/>
                </a:solidFill>
                <a:effectLst/>
                <a:latin typeface="Arial" panose="020B0604020202020204" pitchFamily="34" charset="0"/>
              </a:rPr>
              <a:t>và</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chăm</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sóc</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khách</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hàng</a:t>
            </a:r>
            <a:r>
              <a:rPr kumimoji="0" lang="en-US" altLang="en-US" sz="1200" b="1" i="0" u="none" strike="noStrike" cap="none" normalizeH="0" baseline="0" dirty="0">
                <a:ln>
                  <a:noFill/>
                </a:ln>
                <a:solidFill>
                  <a:srgbClr val="FFC000"/>
                </a:solidFill>
                <a:effectLst/>
                <a:latin typeface="Arial" panose="020B0604020202020204" pitchFamily="34" charset="0"/>
              </a:rPr>
              <a:t>.</a:t>
            </a:r>
            <a:endParaRPr kumimoji="0" lang="en-US" altLang="en-US" sz="1200" b="0" i="0" u="none" strike="noStrike" cap="none" normalizeH="0" baseline="0" dirty="0">
              <a:ln>
                <a:noFill/>
              </a:ln>
              <a:solidFill>
                <a:srgbClr val="FFC000"/>
              </a:solidFill>
              <a:effectLst/>
              <a:latin typeface="Arial" panose="020B0604020202020204" pitchFamily="34" charset="0"/>
            </a:endParaRP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200" b="1" i="0" u="none" strike="noStrike" cap="none" normalizeH="0" baseline="0" dirty="0" err="1">
                <a:ln>
                  <a:noFill/>
                </a:ln>
                <a:solidFill>
                  <a:srgbClr val="FFC000"/>
                </a:solidFill>
                <a:effectLst/>
                <a:latin typeface="Arial" panose="020B0604020202020204" pitchFamily="34" charset="0"/>
              </a:rPr>
              <a:t>Ứng</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dụng</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các</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giải</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pháp</a:t>
            </a:r>
            <a:r>
              <a:rPr kumimoji="0" lang="en-US" altLang="en-US" sz="1200" b="1" i="0" u="none" strike="noStrike" cap="none" normalizeH="0" baseline="0" dirty="0">
                <a:ln>
                  <a:noFill/>
                </a:ln>
                <a:solidFill>
                  <a:srgbClr val="FFC000"/>
                </a:solidFill>
                <a:effectLst/>
                <a:latin typeface="Arial" panose="020B0604020202020204" pitchFamily="34" charset="0"/>
              </a:rPr>
              <a:t> business intelligence, </a:t>
            </a:r>
            <a:r>
              <a:rPr kumimoji="0" lang="en-US" altLang="en-US" sz="1200" b="1" i="0" u="none" strike="noStrike" cap="none" normalizeH="0" baseline="0" dirty="0" err="1">
                <a:ln>
                  <a:noFill/>
                </a:ln>
                <a:solidFill>
                  <a:srgbClr val="FFC000"/>
                </a:solidFill>
                <a:effectLst/>
                <a:latin typeface="Arial" panose="020B0604020202020204" pitchFamily="34" charset="0"/>
              </a:rPr>
              <a:t>giúp</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phân</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tích</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dữ</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liệu</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và</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hỗ</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trợ</a:t>
            </a:r>
            <a:r>
              <a:rPr kumimoji="0" lang="en-US" altLang="en-US" sz="1200" b="1" i="0" u="none" strike="noStrike" cap="none" normalizeH="0" baseline="0" dirty="0">
                <a:ln>
                  <a:noFill/>
                </a:ln>
                <a:solidFill>
                  <a:srgbClr val="FFC000"/>
                </a:solidFill>
                <a:effectLst/>
                <a:latin typeface="Arial" panose="020B0604020202020204" pitchFamily="34" charset="0"/>
              </a:rPr>
              <a:t> ra </a:t>
            </a:r>
            <a:r>
              <a:rPr kumimoji="0" lang="en-US" altLang="en-US" sz="1200" b="1" i="0" u="none" strike="noStrike" cap="none" normalizeH="0" baseline="0" dirty="0" err="1">
                <a:ln>
                  <a:noFill/>
                </a:ln>
                <a:solidFill>
                  <a:srgbClr val="FFC000"/>
                </a:solidFill>
                <a:effectLst/>
                <a:latin typeface="Arial" panose="020B0604020202020204" pitchFamily="34" charset="0"/>
              </a:rPr>
              <a:t>quyết</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định</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kinh</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doanh</a:t>
            </a:r>
            <a:r>
              <a:rPr kumimoji="0" lang="en-US" altLang="en-US" sz="1200" b="1" i="0" u="none" strike="noStrike" cap="none" normalizeH="0" baseline="0" dirty="0">
                <a:ln>
                  <a:noFill/>
                </a:ln>
                <a:solidFill>
                  <a:srgbClr val="FFC000"/>
                </a:solidFill>
                <a:effectLst/>
                <a:latin typeface="Arial" panose="020B0604020202020204" pitchFamily="34" charset="0"/>
              </a:rPr>
              <a:t>.</a:t>
            </a:r>
            <a:endParaRPr kumimoji="0" lang="en-US" altLang="en-US" sz="1200" b="0" i="0" u="none" strike="noStrike" cap="none" normalizeH="0" baseline="0" dirty="0">
              <a:ln>
                <a:noFill/>
              </a:ln>
              <a:solidFill>
                <a:srgbClr val="FFC000"/>
              </a:solidFill>
              <a:effectLst/>
              <a:latin typeface="Arial" panose="020B0604020202020204" pitchFamily="34" charset="0"/>
            </a:endParaRPr>
          </a:p>
          <a:p>
            <a:pPr marL="171450" marR="0" lvl="0" indent="-1714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200" b="1" i="0" u="none" strike="noStrike" cap="none" normalizeH="0" baseline="0" dirty="0" err="1">
                <a:ln>
                  <a:noFill/>
                </a:ln>
                <a:solidFill>
                  <a:srgbClr val="FFC000"/>
                </a:solidFill>
                <a:effectLst/>
                <a:latin typeface="Arial" panose="020B0604020202020204" pitchFamily="34" charset="0"/>
              </a:rPr>
              <a:t>Bảo</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mật</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cao</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có</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chức</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năng</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phân</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quyền</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rõ</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ràng</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cho</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từng</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đối</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tượng</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người</a:t>
            </a:r>
            <a:r>
              <a:rPr kumimoji="0" lang="en-US" altLang="en-US" sz="1200" b="1" i="0" u="none" strike="noStrike" cap="none" normalizeH="0" baseline="0" dirty="0">
                <a:ln>
                  <a:noFill/>
                </a:ln>
                <a:solidFill>
                  <a:srgbClr val="FFC000"/>
                </a:solidFill>
                <a:effectLst/>
                <a:latin typeface="Arial" panose="020B0604020202020204" pitchFamily="34" charset="0"/>
              </a:rPr>
              <a:t> </a:t>
            </a:r>
            <a:r>
              <a:rPr kumimoji="0" lang="en-US" altLang="en-US" sz="1200" b="1" i="0" u="none" strike="noStrike" cap="none" normalizeH="0" baseline="0" dirty="0" err="1">
                <a:ln>
                  <a:noFill/>
                </a:ln>
                <a:solidFill>
                  <a:srgbClr val="FFC000"/>
                </a:solidFill>
                <a:effectLst/>
                <a:latin typeface="Arial" panose="020B0604020202020204" pitchFamily="34" charset="0"/>
              </a:rPr>
              <a:t>dùng</a:t>
            </a:r>
            <a:r>
              <a:rPr kumimoji="0" lang="en-US" altLang="en-US" sz="1200" b="1" i="0" u="none" strike="noStrike" cap="none" normalizeH="0" baseline="0" dirty="0">
                <a:ln>
                  <a:noFill/>
                </a:ln>
                <a:solidFill>
                  <a:srgbClr val="FFC000"/>
                </a:solidFill>
                <a:effectLst/>
                <a:latin typeface="Arial" panose="020B0604020202020204" pitchFamily="34" charset="0"/>
              </a:rPr>
              <a:t>.</a:t>
            </a:r>
            <a:endParaRPr kumimoji="0" lang="en-US" altLang="en-US" sz="1200" b="0" i="0" u="none" strike="noStrike" cap="none" normalizeH="0" baseline="0" dirty="0">
              <a:ln>
                <a:noFill/>
              </a:ln>
              <a:solidFill>
                <a:srgbClr val="FFC000"/>
              </a:solidFill>
              <a:effectLst/>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7" name="Google Shape;165;p32">
            <a:extLst>
              <a:ext uri="{FF2B5EF4-FFF2-40B4-BE49-F238E27FC236}">
                <a16:creationId xmlns:a16="http://schemas.microsoft.com/office/drawing/2014/main" id="{FF470B5A-94BD-4020-8138-D650688329DB}"/>
              </a:ext>
            </a:extLst>
          </p:cNvPr>
          <p:cNvSpPr txBox="1">
            <a:spLocks/>
          </p:cNvSpPr>
          <p:nvPr/>
        </p:nvSpPr>
        <p:spPr>
          <a:xfrm>
            <a:off x="387608" y="343299"/>
            <a:ext cx="8368783" cy="39236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400" b="1" dirty="0">
                <a:solidFill>
                  <a:schemeClr val="tx1"/>
                </a:solidFill>
                <a:effectLst>
                  <a:outerShdw blurRad="38100" dist="38100" dir="2700000" algn="tl">
                    <a:srgbClr val="000000">
                      <a:alpha val="43137"/>
                    </a:srgbClr>
                  </a:outerShdw>
                </a:effectLst>
              </a:rPr>
              <a:t>Mục tiêu, Ưu khuyết điểm và công nghệ phát triển</a:t>
            </a:r>
          </a:p>
        </p:txBody>
      </p:sp>
      <p:sp>
        <p:nvSpPr>
          <p:cNvPr id="8" name="TextBox 7">
            <a:extLst>
              <a:ext uri="{FF2B5EF4-FFF2-40B4-BE49-F238E27FC236}">
                <a16:creationId xmlns:a16="http://schemas.microsoft.com/office/drawing/2014/main" id="{4F017B7A-699D-424B-BCA9-6613B3DA1783}"/>
              </a:ext>
            </a:extLst>
          </p:cNvPr>
          <p:cNvSpPr txBox="1"/>
          <p:nvPr/>
        </p:nvSpPr>
        <p:spPr>
          <a:xfrm>
            <a:off x="387608" y="4155861"/>
            <a:ext cx="3466615" cy="461665"/>
          </a:xfrm>
          <a:prstGeom prst="rect">
            <a:avLst/>
          </a:prstGeom>
          <a:noFill/>
        </p:spPr>
        <p:txBody>
          <a:bodyPr wrap="square" rtlCol="0">
            <a:spAutoFit/>
          </a:bodyPr>
          <a:lstStyle/>
          <a:p>
            <a:r>
              <a:rPr lang="en-US" sz="2400" dirty="0" err="1">
                <a:solidFill>
                  <a:schemeClr val="tx1"/>
                </a:solidFill>
              </a:rPr>
              <a:t>D.Khuyết</a:t>
            </a:r>
            <a:r>
              <a:rPr lang="en-US" sz="2400" dirty="0">
                <a:solidFill>
                  <a:schemeClr val="tx1"/>
                </a:solidFill>
              </a:rPr>
              <a:t> </a:t>
            </a:r>
            <a:r>
              <a:rPr lang="en-US" sz="2400" dirty="0" err="1">
                <a:solidFill>
                  <a:schemeClr val="tx1"/>
                </a:solidFill>
              </a:rPr>
              <a:t>điểm</a:t>
            </a:r>
            <a:endParaRPr lang="en-US" sz="2400" dirty="0">
              <a:solidFill>
                <a:schemeClr val="tx1"/>
              </a:solidFill>
            </a:endParaRPr>
          </a:p>
        </p:txBody>
      </p:sp>
      <p:sp>
        <p:nvSpPr>
          <p:cNvPr id="6" name="Rectangle 1">
            <a:extLst>
              <a:ext uri="{FF2B5EF4-FFF2-40B4-BE49-F238E27FC236}">
                <a16:creationId xmlns:a16="http://schemas.microsoft.com/office/drawing/2014/main" id="{482FC14A-57E5-4BDD-946B-287C5E6513E0}"/>
              </a:ext>
            </a:extLst>
          </p:cNvPr>
          <p:cNvSpPr>
            <a:spLocks noGrp="1" noChangeArrowheads="1"/>
          </p:cNvSpPr>
          <p:nvPr>
            <p:ph type="subTitle" idx="4"/>
          </p:nvPr>
        </p:nvSpPr>
        <p:spPr bwMode="auto">
          <a:xfrm>
            <a:off x="3722738" y="1554446"/>
            <a:ext cx="5522002"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16000" indent="-215640">
              <a:lnSpc>
                <a:spcPct val="150000"/>
              </a:lnSpc>
              <a:buClr>
                <a:srgbClr val="FFFFFF"/>
              </a:buClr>
              <a:buFont typeface="Wingdings" charset="2"/>
              <a:buChar char=""/>
            </a:pPr>
            <a:r>
              <a:rPr lang="vi-VN" spc="-1" dirty="0">
                <a:solidFill>
                  <a:srgbClr val="FFC000"/>
                </a:solidFill>
                <a:latin typeface="Sniglet"/>
                <a:ea typeface="Arial"/>
              </a:rPr>
              <a:t> Hệ thống cho trang web vừa và nhỏ.</a:t>
            </a:r>
            <a:endParaRPr lang="en-US" spc="-1" dirty="0">
              <a:solidFill>
                <a:srgbClr val="FFC000"/>
              </a:solidFill>
              <a:latin typeface="Arial"/>
            </a:endParaRPr>
          </a:p>
          <a:p>
            <a:pPr marL="216000" indent="-215640">
              <a:lnSpc>
                <a:spcPct val="150000"/>
              </a:lnSpc>
              <a:buClr>
                <a:srgbClr val="FFFFFF"/>
              </a:buClr>
              <a:buFont typeface="Wingdings" charset="2"/>
              <a:buChar char=""/>
            </a:pPr>
            <a:r>
              <a:rPr lang="vi-VN" spc="-1" dirty="0">
                <a:solidFill>
                  <a:srgbClr val="FFC000"/>
                </a:solidFill>
                <a:latin typeface="Sniglet"/>
                <a:ea typeface="Arial"/>
              </a:rPr>
              <a:t> Hệ thống quản lý nhà kho đơn giản</a:t>
            </a:r>
            <a:endParaRPr lang="en-US" spc="-1" dirty="0">
              <a:solidFill>
                <a:srgbClr val="FFC000"/>
              </a:solidFill>
              <a:latin typeface="Arial"/>
            </a:endParaRPr>
          </a:p>
          <a:p>
            <a:pPr marL="216000" indent="-215640">
              <a:lnSpc>
                <a:spcPct val="150000"/>
              </a:lnSpc>
              <a:buClr>
                <a:srgbClr val="FFFFFF"/>
              </a:buClr>
              <a:buFont typeface="Wingdings" charset="2"/>
              <a:buChar char=""/>
            </a:pPr>
            <a:r>
              <a:rPr lang="vi-VN" spc="-1" dirty="0">
                <a:solidFill>
                  <a:srgbClr val="FFC000"/>
                </a:solidFill>
                <a:latin typeface="Sniglet"/>
                <a:ea typeface="Arial"/>
              </a:rPr>
              <a:t> Chức năng notification đơn giản.</a:t>
            </a:r>
            <a:endParaRPr lang="en-US" spc="-1" dirty="0">
              <a:solidFill>
                <a:srgbClr val="FFC000"/>
              </a:solidFill>
              <a:latin typeface="Arial"/>
            </a:endParaRPr>
          </a:p>
          <a:p>
            <a:pPr marL="216000" indent="-215640">
              <a:lnSpc>
                <a:spcPct val="150000"/>
              </a:lnSpc>
              <a:buClr>
                <a:srgbClr val="FFFFFF"/>
              </a:buClr>
              <a:buFont typeface="Wingdings" charset="2"/>
              <a:buChar char=""/>
            </a:pPr>
            <a:r>
              <a:rPr lang="vi-VN" spc="-1" dirty="0">
                <a:solidFill>
                  <a:srgbClr val="FFC000"/>
                </a:solidFill>
                <a:latin typeface="Sniglet"/>
                <a:ea typeface="Arial"/>
              </a:rPr>
              <a:t> Hệ thống thanh toán còn giới hạn.</a:t>
            </a:r>
            <a:endParaRPr lang="en-US" spc="-1" dirty="0">
              <a:solidFill>
                <a:srgbClr val="FFC000"/>
              </a:solidFill>
              <a:latin typeface="Arial"/>
            </a:endParaRPr>
          </a:p>
        </p:txBody>
      </p:sp>
    </p:spTree>
    <p:extLst>
      <p:ext uri="{BB962C8B-B14F-4D97-AF65-F5344CB8AC3E}">
        <p14:creationId xmlns:p14="http://schemas.microsoft.com/office/powerpoint/2010/main" val="3353841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5" name="Google Shape;165;p32">
            <a:extLst>
              <a:ext uri="{FF2B5EF4-FFF2-40B4-BE49-F238E27FC236}">
                <a16:creationId xmlns:a16="http://schemas.microsoft.com/office/drawing/2014/main" id="{DB2948BC-2EDD-40F5-B604-4C1746AECEE0}"/>
              </a:ext>
            </a:extLst>
          </p:cNvPr>
          <p:cNvSpPr txBox="1">
            <a:spLocks/>
          </p:cNvSpPr>
          <p:nvPr/>
        </p:nvSpPr>
        <p:spPr>
          <a:xfrm>
            <a:off x="604585" y="279138"/>
            <a:ext cx="8368783" cy="39236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400" b="1" dirty="0">
                <a:solidFill>
                  <a:schemeClr val="tx1"/>
                </a:solidFill>
                <a:effectLst>
                  <a:outerShdw blurRad="38100" dist="38100" dir="2700000" algn="tl">
                    <a:srgbClr val="000000">
                      <a:alpha val="43137"/>
                    </a:srgbClr>
                  </a:outerShdw>
                </a:effectLst>
              </a:rPr>
              <a:t>Mục tiêu, Ưu khuyết điểm và công nghệ phát triển</a:t>
            </a:r>
          </a:p>
        </p:txBody>
      </p:sp>
      <p:sp>
        <p:nvSpPr>
          <p:cNvPr id="27" name="Rectangle 26">
            <a:extLst>
              <a:ext uri="{FF2B5EF4-FFF2-40B4-BE49-F238E27FC236}">
                <a16:creationId xmlns:a16="http://schemas.microsoft.com/office/drawing/2014/main" id="{23179BD3-0963-4F57-812C-EF9311CA33BF}"/>
              </a:ext>
            </a:extLst>
          </p:cNvPr>
          <p:cNvSpPr/>
          <p:nvPr/>
        </p:nvSpPr>
        <p:spPr>
          <a:xfrm>
            <a:off x="960894" y="1448365"/>
            <a:ext cx="3332137" cy="2554545"/>
          </a:xfrm>
          <a:prstGeom prst="rect">
            <a:avLst/>
          </a:prstGeom>
        </p:spPr>
        <p:txBody>
          <a:bodyPr wrap="square">
            <a:spAutoFit/>
          </a:bodyPr>
          <a:lstStyle/>
          <a:p>
            <a:pPr marL="457200" indent="-354960">
              <a:spcBef>
                <a:spcPts val="601"/>
              </a:spcBef>
              <a:buClr>
                <a:srgbClr val="FFFFFF"/>
              </a:buClr>
              <a:buFont typeface="Sniglet"/>
              <a:buChar char="✘"/>
            </a:pPr>
            <a:r>
              <a:rPr lang="en-US" sz="1600" spc="-1" dirty="0">
                <a:solidFill>
                  <a:srgbClr val="FFC000"/>
                </a:solidFill>
                <a:latin typeface="Sniglet"/>
                <a:ea typeface="Sniglet"/>
              </a:rPr>
              <a:t>PHP</a:t>
            </a:r>
            <a:endParaRPr lang="en-US" sz="1600" spc="-1" dirty="0">
              <a:solidFill>
                <a:srgbClr val="FFC000"/>
              </a:solidFill>
            </a:endParaRPr>
          </a:p>
          <a:p>
            <a:pPr marL="457200" indent="-354960">
              <a:buClr>
                <a:srgbClr val="FFFFFF"/>
              </a:buClr>
              <a:buFont typeface="Sniglet"/>
              <a:buChar char="✘"/>
            </a:pPr>
            <a:r>
              <a:rPr lang="en-US" sz="1600" spc="-1" dirty="0" err="1">
                <a:solidFill>
                  <a:srgbClr val="FFC000"/>
                </a:solidFill>
                <a:latin typeface="Sniglet"/>
                <a:ea typeface="Sniglet"/>
              </a:rPr>
              <a:t>ReactJs</a:t>
            </a:r>
            <a:endParaRPr lang="en-US" sz="1600" spc="-1" dirty="0">
              <a:solidFill>
                <a:srgbClr val="FFC000"/>
              </a:solidFill>
            </a:endParaRPr>
          </a:p>
          <a:p>
            <a:pPr marL="457200" indent="-354960">
              <a:buClr>
                <a:srgbClr val="FFFFFF"/>
              </a:buClr>
              <a:buFont typeface="Sniglet"/>
              <a:buChar char="✘"/>
            </a:pPr>
            <a:r>
              <a:rPr lang="en-US" sz="1600" spc="-1" dirty="0">
                <a:solidFill>
                  <a:srgbClr val="FFC000"/>
                </a:solidFill>
                <a:latin typeface="Sniglet"/>
                <a:ea typeface="Sniglet"/>
              </a:rPr>
              <a:t>Php </a:t>
            </a:r>
            <a:r>
              <a:rPr lang="en-US" sz="1600" spc="-1" dirty="0" err="1">
                <a:solidFill>
                  <a:srgbClr val="FFC000"/>
                </a:solidFill>
                <a:latin typeface="Sniglet"/>
                <a:ea typeface="Sniglet"/>
              </a:rPr>
              <a:t>Myadmin</a:t>
            </a:r>
            <a:endParaRPr lang="en-US" sz="1600" spc="-1" dirty="0">
              <a:solidFill>
                <a:srgbClr val="FFC000"/>
              </a:solidFill>
            </a:endParaRPr>
          </a:p>
          <a:p>
            <a:pPr marL="457200" indent="-354960">
              <a:buClr>
                <a:srgbClr val="FFFFFF"/>
              </a:buClr>
              <a:buFont typeface="Sniglet"/>
              <a:buChar char="✘"/>
            </a:pPr>
            <a:r>
              <a:rPr lang="en-US" sz="1600" spc="-1" dirty="0">
                <a:solidFill>
                  <a:srgbClr val="FFC000"/>
                </a:solidFill>
                <a:latin typeface="Sniglet"/>
              </a:rPr>
              <a:t>R</a:t>
            </a:r>
            <a:r>
              <a:rPr lang="en-US" sz="1600" dirty="0">
                <a:solidFill>
                  <a:srgbClr val="FFC000"/>
                </a:solidFill>
              </a:rPr>
              <a:t>eact-</a:t>
            </a:r>
            <a:r>
              <a:rPr lang="en-US" sz="1600" dirty="0" err="1">
                <a:solidFill>
                  <a:srgbClr val="FFC000"/>
                </a:solidFill>
              </a:rPr>
              <a:t>toastify</a:t>
            </a:r>
            <a:endParaRPr lang="en-US" sz="1600" spc="-1" dirty="0">
              <a:solidFill>
                <a:srgbClr val="FFC000"/>
              </a:solidFill>
            </a:endParaRPr>
          </a:p>
          <a:p>
            <a:pPr marL="457200" indent="-354960">
              <a:buClr>
                <a:srgbClr val="FFFFFF"/>
              </a:buClr>
              <a:buFont typeface="Sniglet"/>
              <a:buChar char="✘"/>
            </a:pPr>
            <a:r>
              <a:rPr lang="vi-VN" sz="1600" spc="-1" dirty="0">
                <a:solidFill>
                  <a:srgbClr val="FFC000"/>
                </a:solidFill>
                <a:latin typeface="Sniglet"/>
                <a:ea typeface="Sniglet"/>
              </a:rPr>
              <a:t>Bootstrap</a:t>
            </a:r>
            <a:endParaRPr lang="en-US" sz="1600" spc="-1" dirty="0">
              <a:solidFill>
                <a:srgbClr val="FFC000"/>
              </a:solidFill>
            </a:endParaRPr>
          </a:p>
          <a:p>
            <a:pPr marL="457200" indent="-354960">
              <a:buClr>
                <a:srgbClr val="FFFFFF"/>
              </a:buClr>
              <a:buFont typeface="Sniglet"/>
              <a:buChar char="✘"/>
            </a:pPr>
            <a:r>
              <a:rPr lang="vi-VN" sz="1600" spc="-1" dirty="0">
                <a:solidFill>
                  <a:srgbClr val="FFC000"/>
                </a:solidFill>
                <a:latin typeface="Sniglet"/>
                <a:ea typeface="Sniglet"/>
              </a:rPr>
              <a:t>Jqery</a:t>
            </a:r>
            <a:endParaRPr lang="en-US" sz="1600" spc="-1" dirty="0">
              <a:solidFill>
                <a:srgbClr val="FFC000"/>
              </a:solidFill>
            </a:endParaRPr>
          </a:p>
          <a:p>
            <a:pPr marL="457200" indent="-354960">
              <a:buClr>
                <a:srgbClr val="FFFFFF"/>
              </a:buClr>
              <a:buFont typeface="Sniglet"/>
              <a:buChar char="✘"/>
            </a:pPr>
            <a:r>
              <a:rPr lang="en-US" sz="1600" spc="-1" dirty="0" err="1">
                <a:solidFill>
                  <a:srgbClr val="FFC000"/>
                </a:solidFill>
              </a:rPr>
              <a:t>Quản</a:t>
            </a:r>
            <a:r>
              <a:rPr lang="en-US" sz="1600" spc="-1" dirty="0">
                <a:solidFill>
                  <a:srgbClr val="FFC000"/>
                </a:solidFill>
              </a:rPr>
              <a:t> </a:t>
            </a:r>
            <a:r>
              <a:rPr lang="en-US" sz="1600" spc="-1" dirty="0" err="1">
                <a:solidFill>
                  <a:srgbClr val="FFC000"/>
                </a:solidFill>
              </a:rPr>
              <a:t>lý</a:t>
            </a:r>
            <a:r>
              <a:rPr lang="en-US" sz="1600" spc="-1" dirty="0">
                <a:solidFill>
                  <a:srgbClr val="FFC000"/>
                </a:solidFill>
              </a:rPr>
              <a:t> </a:t>
            </a:r>
            <a:r>
              <a:rPr lang="en-US" sz="1600" spc="-1" dirty="0" err="1">
                <a:solidFill>
                  <a:srgbClr val="FFC000"/>
                </a:solidFill>
              </a:rPr>
              <a:t>phân</a:t>
            </a:r>
            <a:r>
              <a:rPr lang="en-US" sz="1600" spc="-1" dirty="0">
                <a:solidFill>
                  <a:srgbClr val="FFC000"/>
                </a:solidFill>
              </a:rPr>
              <a:t> </a:t>
            </a:r>
            <a:r>
              <a:rPr lang="en-US" sz="1600" spc="-1" dirty="0" err="1">
                <a:solidFill>
                  <a:srgbClr val="FFC000"/>
                </a:solidFill>
              </a:rPr>
              <a:t>quyền</a:t>
            </a:r>
            <a:r>
              <a:rPr lang="en-US" sz="1600" spc="-1" dirty="0">
                <a:solidFill>
                  <a:srgbClr val="FFC000"/>
                </a:solidFill>
              </a:rPr>
              <a:t> </a:t>
            </a:r>
            <a:r>
              <a:rPr lang="en-US" altLang="en-US" sz="1600" dirty="0" err="1">
                <a:solidFill>
                  <a:srgbClr val="FFC000"/>
                </a:solidFill>
                <a:latin typeface="Arial Unicode MS"/>
              </a:rPr>
              <a:t>RequireAdmin</a:t>
            </a:r>
            <a:endParaRPr lang="en-US" sz="1600" spc="-1" dirty="0">
              <a:solidFill>
                <a:srgbClr val="FFC000"/>
              </a:solidFill>
            </a:endParaRPr>
          </a:p>
          <a:p>
            <a:pPr marL="457200" indent="-354960">
              <a:buClr>
                <a:srgbClr val="FFFFFF"/>
              </a:buClr>
              <a:buFont typeface="Sniglet"/>
              <a:buChar char="✘"/>
            </a:pPr>
            <a:r>
              <a:rPr lang="en-US" sz="1600" dirty="0">
                <a:solidFill>
                  <a:srgbClr val="FFC000"/>
                </a:solidFill>
              </a:rPr>
              <a:t>RESTful API</a:t>
            </a:r>
          </a:p>
          <a:p>
            <a:pPr marL="457200" indent="-354960">
              <a:buClr>
                <a:srgbClr val="FFFFFF"/>
              </a:buClr>
              <a:buFont typeface="Sniglet"/>
              <a:buChar char="✘"/>
            </a:pPr>
            <a:r>
              <a:rPr lang="en-US" sz="1600" dirty="0">
                <a:solidFill>
                  <a:srgbClr val="FFC000"/>
                </a:solidFill>
              </a:rPr>
              <a:t>Thanh </a:t>
            </a:r>
            <a:r>
              <a:rPr lang="en-US" sz="1600" dirty="0" err="1">
                <a:solidFill>
                  <a:srgbClr val="FFC000"/>
                </a:solidFill>
              </a:rPr>
              <a:t>toán</a:t>
            </a:r>
            <a:r>
              <a:rPr lang="en-US" sz="1600" dirty="0">
                <a:solidFill>
                  <a:srgbClr val="FFC000"/>
                </a:solidFill>
              </a:rPr>
              <a:t> Momo QR</a:t>
            </a:r>
            <a:endParaRPr lang="en-US" sz="1600" spc="-1" dirty="0">
              <a:solidFill>
                <a:srgbClr val="FFC000"/>
              </a:solidFill>
            </a:endParaRPr>
          </a:p>
        </p:txBody>
      </p:sp>
      <p:sp>
        <p:nvSpPr>
          <p:cNvPr id="41" name="Rectangle 40">
            <a:extLst>
              <a:ext uri="{FF2B5EF4-FFF2-40B4-BE49-F238E27FC236}">
                <a16:creationId xmlns:a16="http://schemas.microsoft.com/office/drawing/2014/main" id="{4F4F9261-A8F5-4FE6-8ADB-AE699258DE8D}"/>
              </a:ext>
            </a:extLst>
          </p:cNvPr>
          <p:cNvSpPr/>
          <p:nvPr/>
        </p:nvSpPr>
        <p:spPr>
          <a:xfrm>
            <a:off x="4788976" y="1448365"/>
            <a:ext cx="2936929" cy="2877711"/>
          </a:xfrm>
          <a:prstGeom prst="rect">
            <a:avLst/>
          </a:prstGeom>
        </p:spPr>
        <p:txBody>
          <a:bodyPr wrap="square">
            <a:spAutoFit/>
          </a:bodyPr>
          <a:lstStyle/>
          <a:p>
            <a:pPr marL="457200" indent="-354960">
              <a:spcBef>
                <a:spcPts val="601"/>
              </a:spcBef>
              <a:buClr>
                <a:srgbClr val="FFFFFF"/>
              </a:buClr>
              <a:buFont typeface="Sniglet"/>
              <a:buChar char="✘"/>
            </a:pPr>
            <a:r>
              <a:rPr lang="en-US" sz="1600" dirty="0">
                <a:solidFill>
                  <a:srgbClr val="FFC000"/>
                </a:solidFill>
              </a:rPr>
              <a:t>SEO &amp; Responsive</a:t>
            </a:r>
          </a:p>
          <a:p>
            <a:pPr marL="457200" indent="-354960">
              <a:spcBef>
                <a:spcPts val="601"/>
              </a:spcBef>
              <a:buClr>
                <a:srgbClr val="FFFFFF"/>
              </a:buClr>
              <a:buFont typeface="Sniglet"/>
              <a:buChar char="✘"/>
            </a:pPr>
            <a:r>
              <a:rPr lang="vi-VN" sz="1600" spc="-1" dirty="0">
                <a:solidFill>
                  <a:srgbClr val="FFC000"/>
                </a:solidFill>
                <a:latin typeface="Sniglet"/>
                <a:ea typeface="Sniglet"/>
              </a:rPr>
              <a:t>Spatie/laravel-backup</a:t>
            </a:r>
            <a:endParaRPr lang="en-US" sz="1600" spc="-1" dirty="0">
              <a:solidFill>
                <a:srgbClr val="FFC000"/>
              </a:solidFill>
            </a:endParaRPr>
          </a:p>
          <a:p>
            <a:pPr marL="457200" indent="-354960">
              <a:buClr>
                <a:srgbClr val="FFFFFF"/>
              </a:buClr>
              <a:buFont typeface="Sniglet"/>
              <a:buChar char="✘"/>
            </a:pPr>
            <a:r>
              <a:rPr lang="en-US" sz="1600" dirty="0">
                <a:solidFill>
                  <a:srgbClr val="FFC000"/>
                </a:solidFill>
              </a:rPr>
              <a:t>JWT/session</a:t>
            </a:r>
            <a:endParaRPr lang="en-US" sz="1600" spc="-1" dirty="0">
              <a:solidFill>
                <a:srgbClr val="FFC000"/>
              </a:solidFill>
            </a:endParaRPr>
          </a:p>
          <a:p>
            <a:pPr marL="457200" indent="-354960">
              <a:buClr>
                <a:srgbClr val="FFFFFF"/>
              </a:buClr>
              <a:buFont typeface="Sniglet"/>
              <a:buChar char="✘"/>
            </a:pPr>
            <a:r>
              <a:rPr lang="en-US" sz="1600" spc="-1" dirty="0">
                <a:solidFill>
                  <a:srgbClr val="FFC000"/>
                </a:solidFill>
                <a:latin typeface="Sniglet"/>
                <a:ea typeface="Sniglet"/>
              </a:rPr>
              <a:t>php</a:t>
            </a:r>
            <a:r>
              <a:rPr lang="vi-VN" sz="1600" spc="-1" dirty="0">
                <a:solidFill>
                  <a:srgbClr val="FFC000"/>
                </a:solidFill>
                <a:latin typeface="Sniglet"/>
                <a:ea typeface="Sniglet"/>
              </a:rPr>
              <a:t>-Authorization</a:t>
            </a:r>
            <a:endParaRPr lang="en-US" sz="1600" spc="-1" dirty="0">
              <a:solidFill>
                <a:srgbClr val="FFC000"/>
              </a:solidFill>
            </a:endParaRPr>
          </a:p>
          <a:p>
            <a:pPr marL="457200" indent="-354960">
              <a:buClr>
                <a:srgbClr val="FFFFFF"/>
              </a:buClr>
              <a:buFont typeface="Sniglet"/>
              <a:buChar char="✘"/>
            </a:pPr>
            <a:r>
              <a:rPr lang="en-US" sz="1600" dirty="0">
                <a:solidFill>
                  <a:srgbClr val="FFC000"/>
                </a:solidFill>
              </a:rPr>
              <a:t>Fetch API</a:t>
            </a:r>
            <a:endParaRPr lang="en-US" sz="1600" spc="-1" dirty="0">
              <a:solidFill>
                <a:srgbClr val="FFC000"/>
              </a:solidFill>
            </a:endParaRPr>
          </a:p>
          <a:p>
            <a:pPr marL="457200" indent="-354960">
              <a:buClr>
                <a:srgbClr val="FFFFFF"/>
              </a:buClr>
              <a:buFont typeface="Sniglet"/>
              <a:buChar char="✘"/>
            </a:pPr>
            <a:r>
              <a:rPr lang="en-US" sz="1600" dirty="0">
                <a:solidFill>
                  <a:srgbClr val="FFC000"/>
                </a:solidFill>
              </a:rPr>
              <a:t>Third-party API </a:t>
            </a:r>
            <a:endParaRPr lang="en-US" sz="1600" spc="-1" dirty="0">
              <a:solidFill>
                <a:srgbClr val="FFC000"/>
              </a:solidFill>
            </a:endParaRPr>
          </a:p>
          <a:p>
            <a:pPr marL="457200" indent="-354960">
              <a:buClr>
                <a:srgbClr val="FFFFFF"/>
              </a:buClr>
              <a:buFont typeface="Sniglet"/>
              <a:buChar char="✘"/>
            </a:pPr>
            <a:r>
              <a:rPr lang="en-US" sz="1600" dirty="0">
                <a:solidFill>
                  <a:srgbClr val="FFC000"/>
                </a:solidFill>
              </a:rPr>
              <a:t>API Endpoint </a:t>
            </a:r>
            <a:endParaRPr lang="en-US" sz="1600" spc="-1" dirty="0">
              <a:solidFill>
                <a:srgbClr val="FFC000"/>
              </a:solidFill>
            </a:endParaRPr>
          </a:p>
          <a:p>
            <a:pPr marL="457200" indent="-354960">
              <a:buClr>
                <a:srgbClr val="FFFFFF"/>
              </a:buClr>
              <a:buFont typeface="Sniglet"/>
              <a:buChar char="✘"/>
            </a:pPr>
            <a:r>
              <a:rPr lang="en-US" sz="1600" dirty="0">
                <a:solidFill>
                  <a:srgbClr val="FFC000"/>
                </a:solidFill>
              </a:rPr>
              <a:t>HTTP Client</a:t>
            </a:r>
          </a:p>
          <a:p>
            <a:pPr marL="457200" indent="-354960">
              <a:buClr>
                <a:srgbClr val="FFFFFF"/>
              </a:buClr>
              <a:buFont typeface="Sniglet"/>
              <a:buChar char="✘"/>
            </a:pPr>
            <a:r>
              <a:rPr lang="en-US" sz="1600" b="1" dirty="0">
                <a:solidFill>
                  <a:srgbClr val="FFC000"/>
                </a:solidFill>
              </a:rPr>
              <a:t>API endpoint</a:t>
            </a:r>
            <a:r>
              <a:rPr lang="en-US" sz="1600" dirty="0">
                <a:solidFill>
                  <a:srgbClr val="FFC000"/>
                </a:solidFill>
              </a:rPr>
              <a:t> </a:t>
            </a:r>
            <a:r>
              <a:rPr lang="en-US" sz="1600" dirty="0" err="1">
                <a:solidFill>
                  <a:srgbClr val="FFC000"/>
                </a:solidFill>
              </a:rPr>
              <a:t>của</a:t>
            </a:r>
            <a:r>
              <a:rPr lang="en-US" sz="1600" dirty="0">
                <a:solidFill>
                  <a:srgbClr val="FFC000"/>
                </a:solidFill>
              </a:rPr>
              <a:t> </a:t>
            </a:r>
            <a:r>
              <a:rPr lang="en-US" sz="1600" dirty="0" err="1">
                <a:solidFill>
                  <a:srgbClr val="FFC000"/>
                </a:solidFill>
              </a:rPr>
              <a:t>dịch</a:t>
            </a:r>
            <a:r>
              <a:rPr lang="en-US" sz="1600" dirty="0">
                <a:solidFill>
                  <a:srgbClr val="FFC000"/>
                </a:solidFill>
              </a:rPr>
              <a:t> </a:t>
            </a:r>
            <a:r>
              <a:rPr lang="en-US" sz="1600" dirty="0" err="1">
                <a:solidFill>
                  <a:srgbClr val="FFC000"/>
                </a:solidFill>
              </a:rPr>
              <a:t>vụ</a:t>
            </a:r>
            <a:r>
              <a:rPr lang="en-US" sz="1600" dirty="0">
                <a:solidFill>
                  <a:srgbClr val="FFC000"/>
                </a:solidFill>
              </a:rPr>
              <a:t> </a:t>
            </a:r>
            <a:r>
              <a:rPr lang="en-US" sz="1600" b="1" dirty="0">
                <a:solidFill>
                  <a:srgbClr val="FFC000"/>
                </a:solidFill>
              </a:rPr>
              <a:t>AI Chatbot</a:t>
            </a:r>
            <a:r>
              <a:rPr lang="en-US" sz="1600" dirty="0">
                <a:solidFill>
                  <a:srgbClr val="FFC000"/>
                </a:solidFill>
              </a:rPr>
              <a:t> (</a:t>
            </a:r>
            <a:r>
              <a:rPr lang="en-US" sz="1600" dirty="0" err="1">
                <a:solidFill>
                  <a:srgbClr val="FFC000"/>
                </a:solidFill>
              </a:rPr>
              <a:t>OpenRouter</a:t>
            </a:r>
            <a:r>
              <a:rPr lang="en-US" sz="1600" dirty="0">
                <a:solidFill>
                  <a:srgbClr val="FFC000"/>
                </a:solidFill>
              </a:rPr>
              <a:t>)</a:t>
            </a:r>
            <a:endParaRPr lang="en-US" sz="1600" spc="-1" dirty="0">
              <a:solidFill>
                <a:srgbClr val="FFC000"/>
              </a:solidFill>
            </a:endParaRPr>
          </a:p>
        </p:txBody>
      </p:sp>
      <p:sp>
        <p:nvSpPr>
          <p:cNvPr id="31" name="TextBox 30">
            <a:extLst>
              <a:ext uri="{FF2B5EF4-FFF2-40B4-BE49-F238E27FC236}">
                <a16:creationId xmlns:a16="http://schemas.microsoft.com/office/drawing/2014/main" id="{D5D37FF2-E11B-4B47-B147-CA64D9268DCD}"/>
              </a:ext>
            </a:extLst>
          </p:cNvPr>
          <p:cNvSpPr txBox="1"/>
          <p:nvPr/>
        </p:nvSpPr>
        <p:spPr>
          <a:xfrm flipH="1">
            <a:off x="604585" y="817424"/>
            <a:ext cx="4734581" cy="400110"/>
          </a:xfrm>
          <a:prstGeom prst="rect">
            <a:avLst/>
          </a:prstGeom>
          <a:noFill/>
        </p:spPr>
        <p:txBody>
          <a:bodyPr wrap="square" rtlCol="0">
            <a:spAutoFit/>
          </a:bodyPr>
          <a:lstStyle/>
          <a:p>
            <a:r>
              <a:rPr lang="en-US" sz="2000" b="1" dirty="0">
                <a:solidFill>
                  <a:schemeClr val="tx1"/>
                </a:solidFill>
              </a:rPr>
              <a:t>E. </a:t>
            </a:r>
            <a:r>
              <a:rPr lang="en-US" sz="2000" b="1" dirty="0" err="1">
                <a:solidFill>
                  <a:schemeClr val="tx1"/>
                </a:solidFill>
              </a:rPr>
              <a:t>Công</a:t>
            </a:r>
            <a:r>
              <a:rPr lang="en-US" sz="2000" b="1" dirty="0">
                <a:solidFill>
                  <a:schemeClr val="tx1"/>
                </a:solidFill>
              </a:rPr>
              <a:t> </a:t>
            </a:r>
            <a:r>
              <a:rPr lang="en-US" sz="2000" b="1" dirty="0" err="1">
                <a:solidFill>
                  <a:schemeClr val="tx1"/>
                </a:solidFill>
              </a:rPr>
              <a:t>nghê</a:t>
            </a:r>
            <a:r>
              <a:rPr lang="en-US" sz="2000" b="1" dirty="0">
                <a:solidFill>
                  <a:schemeClr val="tx1"/>
                </a:solidFill>
              </a:rPr>
              <a:t> </a:t>
            </a:r>
            <a:r>
              <a:rPr lang="en-US" sz="2000" b="1" dirty="0" err="1">
                <a:solidFill>
                  <a:schemeClr val="tx1"/>
                </a:solidFill>
              </a:rPr>
              <a:t>phát</a:t>
            </a:r>
            <a:r>
              <a:rPr lang="en-US" sz="2000" b="1" dirty="0">
                <a:solidFill>
                  <a:schemeClr val="tx1"/>
                </a:solidFill>
              </a:rPr>
              <a:t> </a:t>
            </a:r>
            <a:r>
              <a:rPr lang="en-US" sz="2000" b="1" dirty="0" err="1">
                <a:solidFill>
                  <a:schemeClr val="tx1"/>
                </a:solidFill>
              </a:rPr>
              <a:t>triển</a:t>
            </a:r>
            <a:endParaRPr lang="en-US" sz="2000" b="1" dirty="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7"/>
          <p:cNvSpPr txBox="1">
            <a:spLocks noGrp="1"/>
          </p:cNvSpPr>
          <p:nvPr>
            <p:ph type="title"/>
          </p:nvPr>
        </p:nvSpPr>
        <p:spPr>
          <a:xfrm>
            <a:off x="83767" y="65289"/>
            <a:ext cx="4741110" cy="8744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3. DFD</a:t>
            </a:r>
            <a:endParaRPr sz="4000" dirty="0"/>
          </a:p>
        </p:txBody>
      </p:sp>
      <p:pic>
        <p:nvPicPr>
          <p:cNvPr id="19" name="Picture 18">
            <a:extLst>
              <a:ext uri="{FF2B5EF4-FFF2-40B4-BE49-F238E27FC236}">
                <a16:creationId xmlns:a16="http://schemas.microsoft.com/office/drawing/2014/main" id="{D3D0A94B-8159-45EA-875E-B1B0BE192434}"/>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27222" y="1111728"/>
            <a:ext cx="7820832" cy="3514027"/>
          </a:xfrm>
          <a:prstGeom prst="rect">
            <a:avLst/>
          </a:prstGeom>
          <a:noFill/>
          <a:ln>
            <a:noFill/>
          </a:ln>
        </p:spPr>
      </p:pic>
    </p:spTree>
  </p:cSld>
  <p:clrMapOvr>
    <a:masterClrMapping/>
  </p:clrMapOvr>
</p:sld>
</file>

<file path=ppt/theme/theme1.xml><?xml version="1.0" encoding="utf-8"?>
<a:theme xmlns:a="http://schemas.openxmlformats.org/drawingml/2006/main" name="Tech Startup by Slidesgo">
  <a:themeElements>
    <a:clrScheme name="Simple Light">
      <a:dk1>
        <a:srgbClr val="FFFFFF"/>
      </a:dk1>
      <a:lt1>
        <a:srgbClr val="091060"/>
      </a:lt1>
      <a:dk2>
        <a:srgbClr val="7247B8"/>
      </a:dk2>
      <a:lt2>
        <a:srgbClr val="0DEEE7"/>
      </a:lt2>
      <a:accent1>
        <a:srgbClr val="01507C"/>
      </a:accent1>
      <a:accent2>
        <a:srgbClr val="15D2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TotalTime>
  <Words>569</Words>
  <Application>Microsoft Office PowerPoint</Application>
  <PresentationFormat>On-screen Show (16:9)</PresentationFormat>
  <Paragraphs>77</Paragraphs>
  <Slides>18</Slides>
  <Notes>18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vt:lpstr>
      <vt:lpstr>Walter Turncoat</vt:lpstr>
      <vt:lpstr>Wingdings</vt:lpstr>
      <vt:lpstr>Raleway</vt:lpstr>
      <vt:lpstr>Arial Unicode MS</vt:lpstr>
      <vt:lpstr>Albert Sans</vt:lpstr>
      <vt:lpstr>Syne SemiBold</vt:lpstr>
      <vt:lpstr>Syne Medium</vt:lpstr>
      <vt:lpstr>Syne</vt:lpstr>
      <vt:lpstr>Sniglet</vt:lpstr>
      <vt:lpstr>Tech Startup by Slidesgo</vt:lpstr>
      <vt:lpstr>PowerPoint Presentation</vt:lpstr>
      <vt:lpstr>Nội dung chính</vt:lpstr>
      <vt:lpstr>Giới thiệu đề tài</vt:lpstr>
      <vt:lpstr>Mục tiêu, Ưu khuyết điểm và công nghệ phát triển</vt:lpstr>
      <vt:lpstr>PowerPoint Presentation</vt:lpstr>
      <vt:lpstr>PowerPoint Presentation</vt:lpstr>
      <vt:lpstr>PowerPoint Presentation</vt:lpstr>
      <vt:lpstr>PowerPoint Presentation</vt:lpstr>
      <vt:lpstr>3. DFD</vt:lpstr>
      <vt:lpstr>3. DFD</vt:lpstr>
      <vt:lpstr>3. DFD</vt:lpstr>
      <vt:lpstr>3. DFD</vt:lpstr>
      <vt:lpstr>3. DFD</vt:lpstr>
      <vt:lpstr>4. SiteMap</vt:lpstr>
      <vt:lpstr>5. ERD</vt:lpstr>
      <vt:lpstr>5. ERD</vt:lpstr>
      <vt:lpstr>6. TASKSHEET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QianQian</dc:creator>
  <cp:lastModifiedBy>vu thu</cp:lastModifiedBy>
  <cp:revision>15</cp:revision>
  <dcterms:modified xsi:type="dcterms:W3CDTF">2025-05-30T05:27:35Z</dcterms:modified>
</cp:coreProperties>
</file>